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84" r:id="rId2"/>
    <p:sldId id="295" r:id="rId3"/>
    <p:sldId id="304" r:id="rId4"/>
    <p:sldId id="328" r:id="rId5"/>
    <p:sldId id="321" r:id="rId6"/>
    <p:sldId id="319" r:id="rId7"/>
    <p:sldId id="320" r:id="rId8"/>
    <p:sldId id="322" r:id="rId9"/>
    <p:sldId id="325" r:id="rId10"/>
    <p:sldId id="323" r:id="rId11"/>
    <p:sldId id="324" r:id="rId12"/>
    <p:sldId id="317" r:id="rId13"/>
    <p:sldId id="315" r:id="rId14"/>
    <p:sldId id="318" r:id="rId15"/>
    <p:sldId id="306" r:id="rId16"/>
    <p:sldId id="307" r:id="rId17"/>
    <p:sldId id="326" r:id="rId18"/>
    <p:sldId id="327" r:id="rId19"/>
    <p:sldId id="310" r:id="rId20"/>
    <p:sldId id="329" r:id="rId21"/>
    <p:sldId id="330" r:id="rId22"/>
    <p:sldId id="33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0C2F"/>
    <a:srgbClr val="BFC6CB"/>
    <a:srgbClr val="DFE3E5"/>
    <a:srgbClr val="EFF1F2"/>
    <a:srgbClr val="A2AA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6BA56-2258-3949-AAF8-6525002D752F}" v="498" dt="2024-06-26T02:35:56.920"/>
    <p1510:client id="{74C669BE-E2B8-D241-9CA5-FB3B4B3CC14F}" v="5" dt="2024-06-26T02:47:08.012"/>
    <p1510:client id="{9FF8402D-928D-FF4F-87DB-131C44078FFB}" v="2" dt="2024-06-26T02:38:24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4"/>
    <p:restoredTop sz="94707"/>
  </p:normalViewPr>
  <p:slideViewPr>
    <p:cSldViewPr snapToGrid="0">
      <p:cViewPr varScale="1">
        <p:scale>
          <a:sx n="91" d="100"/>
          <a:sy n="91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kumar, Santosh" userId="43c7726e-7d53-4e01-8484-f01758f04437" providerId="ADAL" clId="{74C669BE-E2B8-D241-9CA5-FB3B4B3CC14F}"/>
    <pc:docChg chg="undo custSel addSld modSld">
      <pc:chgData name="Rajkumar, Santosh" userId="43c7726e-7d53-4e01-8484-f01758f04437" providerId="ADAL" clId="{74C669BE-E2B8-D241-9CA5-FB3B4B3CC14F}" dt="2024-06-26T02:47:20.477" v="29" actId="1076"/>
      <pc:docMkLst>
        <pc:docMk/>
      </pc:docMkLst>
      <pc:sldChg chg="addSp delSp modSp mod">
        <pc:chgData name="Rajkumar, Santosh" userId="43c7726e-7d53-4e01-8484-f01758f04437" providerId="ADAL" clId="{74C669BE-E2B8-D241-9CA5-FB3B4B3CC14F}" dt="2024-06-26T02:43:52.032" v="21" actId="478"/>
        <pc:sldMkLst>
          <pc:docMk/>
          <pc:sldMk cId="980118396" sldId="304"/>
        </pc:sldMkLst>
        <pc:picChg chg="add del mod modCrop">
          <ac:chgData name="Rajkumar, Santosh" userId="43c7726e-7d53-4e01-8484-f01758f04437" providerId="ADAL" clId="{74C669BE-E2B8-D241-9CA5-FB3B4B3CC14F}" dt="2024-06-26T02:43:52.032" v="21" actId="478"/>
          <ac:picMkLst>
            <pc:docMk/>
            <pc:sldMk cId="980118396" sldId="304"/>
            <ac:picMk id="2" creationId="{CCCD33CE-D617-53B8-984F-1D38B958EE88}"/>
          </ac:picMkLst>
        </pc:picChg>
        <pc:picChg chg="mod">
          <ac:chgData name="Rajkumar, Santosh" userId="43c7726e-7d53-4e01-8484-f01758f04437" providerId="ADAL" clId="{74C669BE-E2B8-D241-9CA5-FB3B4B3CC14F}" dt="2024-06-26T02:43:22.747" v="18" actId="1076"/>
          <ac:picMkLst>
            <pc:docMk/>
            <pc:sldMk cId="980118396" sldId="304"/>
            <ac:picMk id="6" creationId="{243DC9AF-E148-EE81-5A3D-59C63FB5305E}"/>
          </ac:picMkLst>
        </pc:picChg>
      </pc:sldChg>
      <pc:sldChg chg="addSp delSp modSp add mod">
        <pc:chgData name="Rajkumar, Santosh" userId="43c7726e-7d53-4e01-8484-f01758f04437" providerId="ADAL" clId="{74C669BE-E2B8-D241-9CA5-FB3B4B3CC14F}" dt="2024-06-26T02:47:20.477" v="29" actId="1076"/>
        <pc:sldMkLst>
          <pc:docMk/>
          <pc:sldMk cId="1069956960" sldId="331"/>
        </pc:sldMkLst>
        <pc:spChg chg="add mod">
          <ac:chgData name="Rajkumar, Santosh" userId="43c7726e-7d53-4e01-8484-f01758f04437" providerId="ADAL" clId="{74C669BE-E2B8-D241-9CA5-FB3B4B3CC14F}" dt="2024-06-26T02:47:14.690" v="28" actId="1076"/>
          <ac:spMkLst>
            <pc:docMk/>
            <pc:sldMk cId="1069956960" sldId="331"/>
            <ac:spMk id="2" creationId="{B24B3963-C517-3BFE-4CEA-1A817405B8DB}"/>
          </ac:spMkLst>
        </pc:spChg>
        <pc:spChg chg="del">
          <ac:chgData name="Rajkumar, Santosh" userId="43c7726e-7d53-4e01-8484-f01758f04437" providerId="ADAL" clId="{74C669BE-E2B8-D241-9CA5-FB3B4B3CC14F}" dt="2024-06-26T02:39:18.989" v="1" actId="478"/>
          <ac:spMkLst>
            <pc:docMk/>
            <pc:sldMk cId="1069956960" sldId="331"/>
            <ac:spMk id="5" creationId="{6319FBC4-82B0-C360-40E5-332493C0FC32}"/>
          </ac:spMkLst>
        </pc:spChg>
        <pc:picChg chg="add del mod">
          <ac:chgData name="Rajkumar, Santosh" userId="43c7726e-7d53-4e01-8484-f01758f04437" providerId="ADAL" clId="{74C669BE-E2B8-D241-9CA5-FB3B4B3CC14F}" dt="2024-06-26T02:46:45.965" v="25" actId="478"/>
          <ac:picMkLst>
            <pc:docMk/>
            <pc:sldMk cId="1069956960" sldId="331"/>
            <ac:picMk id="6" creationId="{867F08BE-0850-72B6-417C-4B5A614E0045}"/>
          </ac:picMkLst>
        </pc:picChg>
        <pc:picChg chg="add mod">
          <ac:chgData name="Rajkumar, Santosh" userId="43c7726e-7d53-4e01-8484-f01758f04437" providerId="ADAL" clId="{74C669BE-E2B8-D241-9CA5-FB3B4B3CC14F}" dt="2024-06-26T02:47:20.477" v="29" actId="1076"/>
          <ac:picMkLst>
            <pc:docMk/>
            <pc:sldMk cId="1069956960" sldId="331"/>
            <ac:picMk id="8" creationId="{81CF6B46-C419-483C-C746-6A496BEACF56}"/>
          </ac:picMkLst>
        </pc:picChg>
      </pc:sldChg>
    </pc:docChg>
  </pc:docChgLst>
  <pc:docChgLst>
    <pc:chgData name="Rajkumar, Santosh" userId="43c7726e-7d53-4e01-8484-f01758f04437" providerId="ADAL" clId="{9FF8402D-928D-FF4F-87DB-131C44078FFB}"/>
    <pc:docChg chg="addSld delSld modSld">
      <pc:chgData name="Rajkumar, Santosh" userId="43c7726e-7d53-4e01-8484-f01758f04437" providerId="ADAL" clId="{9FF8402D-928D-FF4F-87DB-131C44078FFB}" dt="2024-06-26T02:38:27.807" v="10" actId="20577"/>
      <pc:docMkLst>
        <pc:docMk/>
      </pc:docMkLst>
      <pc:sldChg chg="del">
        <pc:chgData name="Rajkumar, Santosh" userId="43c7726e-7d53-4e01-8484-f01758f04437" providerId="ADAL" clId="{9FF8402D-928D-FF4F-87DB-131C44078FFB}" dt="2024-06-26T02:38:16.928" v="4" actId="2696"/>
        <pc:sldMkLst>
          <pc:docMk/>
          <pc:sldMk cId="4175863371" sldId="305"/>
        </pc:sldMkLst>
      </pc:sldChg>
      <pc:sldChg chg="del">
        <pc:chgData name="Rajkumar, Santosh" userId="43c7726e-7d53-4e01-8484-f01758f04437" providerId="ADAL" clId="{9FF8402D-928D-FF4F-87DB-131C44078FFB}" dt="2024-06-26T02:38:14.201" v="1" actId="2696"/>
        <pc:sldMkLst>
          <pc:docMk/>
          <pc:sldMk cId="3419121088" sldId="312"/>
        </pc:sldMkLst>
      </pc:sldChg>
      <pc:sldChg chg="del">
        <pc:chgData name="Rajkumar, Santosh" userId="43c7726e-7d53-4e01-8484-f01758f04437" providerId="ADAL" clId="{9FF8402D-928D-FF4F-87DB-131C44078FFB}" dt="2024-06-26T02:38:14.924" v="2" actId="2696"/>
        <pc:sldMkLst>
          <pc:docMk/>
          <pc:sldMk cId="677527498" sldId="313"/>
        </pc:sldMkLst>
      </pc:sldChg>
      <pc:sldChg chg="del">
        <pc:chgData name="Rajkumar, Santosh" userId="43c7726e-7d53-4e01-8484-f01758f04437" providerId="ADAL" clId="{9FF8402D-928D-FF4F-87DB-131C44078FFB}" dt="2024-06-26T02:38:16.208" v="3" actId="2696"/>
        <pc:sldMkLst>
          <pc:docMk/>
          <pc:sldMk cId="1118633878" sldId="314"/>
        </pc:sldMkLst>
      </pc:sldChg>
      <pc:sldChg chg="del">
        <pc:chgData name="Rajkumar, Santosh" userId="43c7726e-7d53-4e01-8484-f01758f04437" providerId="ADAL" clId="{9FF8402D-928D-FF4F-87DB-131C44078FFB}" dt="2024-06-26T02:38:17.942" v="5" actId="2696"/>
        <pc:sldMkLst>
          <pc:docMk/>
          <pc:sldMk cId="2064556025" sldId="316"/>
        </pc:sldMkLst>
      </pc:sldChg>
      <pc:sldChg chg="modSp add mod">
        <pc:chgData name="Rajkumar, Santosh" userId="43c7726e-7d53-4e01-8484-f01758f04437" providerId="ADAL" clId="{9FF8402D-928D-FF4F-87DB-131C44078FFB}" dt="2024-06-26T02:38:21.202" v="7" actId="20577"/>
        <pc:sldMkLst>
          <pc:docMk/>
          <pc:sldMk cId="1199398395" sldId="329"/>
        </pc:sldMkLst>
        <pc:spChg chg="mod">
          <ac:chgData name="Rajkumar, Santosh" userId="43c7726e-7d53-4e01-8484-f01758f04437" providerId="ADAL" clId="{9FF8402D-928D-FF4F-87DB-131C44078FFB}" dt="2024-06-26T02:38:21.202" v="7" actId="20577"/>
          <ac:spMkLst>
            <pc:docMk/>
            <pc:sldMk cId="1199398395" sldId="329"/>
            <ac:spMk id="5" creationId="{6319FBC4-82B0-C360-40E5-332493C0FC32}"/>
          </ac:spMkLst>
        </pc:spChg>
      </pc:sldChg>
      <pc:sldChg chg="modSp add mod">
        <pc:chgData name="Rajkumar, Santosh" userId="43c7726e-7d53-4e01-8484-f01758f04437" providerId="ADAL" clId="{9FF8402D-928D-FF4F-87DB-131C44078FFB}" dt="2024-06-26T02:38:27.807" v="10" actId="20577"/>
        <pc:sldMkLst>
          <pc:docMk/>
          <pc:sldMk cId="4232040886" sldId="330"/>
        </pc:sldMkLst>
        <pc:spChg chg="mod">
          <ac:chgData name="Rajkumar, Santosh" userId="43c7726e-7d53-4e01-8484-f01758f04437" providerId="ADAL" clId="{9FF8402D-928D-FF4F-87DB-131C44078FFB}" dt="2024-06-26T02:38:27.807" v="10" actId="20577"/>
          <ac:spMkLst>
            <pc:docMk/>
            <pc:sldMk cId="4232040886" sldId="330"/>
            <ac:spMk id="5" creationId="{6319FBC4-82B0-C360-40E5-332493C0FC3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548DD-AF31-45BA-A26D-7AC4939564ED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58C05-38F5-46EB-BECD-5394A777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1CDF-2BA0-4B12-BAB3-F078D4D1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02ADA-344D-4C5C-97AD-978608FF7B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22F85-D3E4-02B3-0779-558EED1F2FA0}"/>
              </a:ext>
            </a:extLst>
          </p:cNvPr>
          <p:cNvSpPr/>
          <p:nvPr userDrawn="1"/>
        </p:nvSpPr>
        <p:spPr>
          <a:xfrm>
            <a:off x="304800" y="6220536"/>
            <a:ext cx="2794000" cy="46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25FD78-005F-C8B5-6E97-27064CA9DD2F}"/>
              </a:ext>
            </a:extLst>
          </p:cNvPr>
          <p:cNvSpPr/>
          <p:nvPr userDrawn="1"/>
        </p:nvSpPr>
        <p:spPr>
          <a:xfrm>
            <a:off x="9093200" y="5749035"/>
            <a:ext cx="2794000" cy="46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adium full of people&#10;&#10;Description automatically generated">
            <a:extLst>
              <a:ext uri="{FF2B5EF4-FFF2-40B4-BE49-F238E27FC236}">
                <a16:creationId xmlns:a16="http://schemas.microsoft.com/office/drawing/2014/main" id="{E8CCB8E5-1713-C16C-A353-E3F1C668E0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7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D3BB771-3335-B862-F1D0-2E931FE24EC0}"/>
              </a:ext>
            </a:extLst>
          </p:cNvPr>
          <p:cNvSpPr txBox="1">
            <a:spLocks/>
          </p:cNvSpPr>
          <p:nvPr userDrawn="1"/>
        </p:nvSpPr>
        <p:spPr>
          <a:xfrm>
            <a:off x="0" y="-4093"/>
            <a:ext cx="12192000" cy="6858000"/>
          </a:xfrm>
          <a:prstGeom prst="rect">
            <a:avLst/>
          </a:prstGeom>
          <a:solidFill>
            <a:srgbClr val="FFFFFF">
              <a:alpha val="84000"/>
            </a:srgbClr>
          </a:solidFill>
        </p:spPr>
        <p:txBody>
          <a:bodyPr vert="horz" lIns="36576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1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and Figure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 descr="Title ornament - do not edit.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B3712-421D-4D44-A208-FCFD9F142B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9938" y="2332038"/>
            <a:ext cx="6608762" cy="38147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a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75593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763" y="403767"/>
            <a:ext cx="4629150" cy="574364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78E9976-AB2A-4D33-BDD3-3DD81964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74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73" y="427519"/>
            <a:ext cx="4572000" cy="296149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F2A46D0-0103-4ABC-91D6-429E065615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FAFE350-DAC2-4FA1-8058-2BB689DE6D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82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9F3245-5C19-491B-A3C7-0953BE94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74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57203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7204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057204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1ED6439-33AD-49C2-871A-58168B09AD8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74140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724A983-E2D4-411D-8E9C-28DDCC5FAF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4141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2A31C1D-8F1D-4CB6-9F05-8D8BB079EB90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7374141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32EFC8D-798E-4678-A87B-C90DCCB5A9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1076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B1DD5E6-B902-4C2D-9D16-3F59B4BCBA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1077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2D6015B-E243-493B-AEF7-C9745236520A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691077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A5B97012-2868-43C2-9206-9E4FE0F4F6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78858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8454760-D7F3-475D-A20B-0C0BCB057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8859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D393514-D249-454A-BB12-08A04E74C5AB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5078859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D278255C-18BA-474E-96F6-62A50AF41C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95795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F57BC1-C0AE-424B-9367-C3705C88E5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5796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8CE1909-D1B0-4CED-A8A6-86452D796376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7395796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7844A874-C4B9-4320-AE76-AA222CA8567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712731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CF80027-C4C4-4FAC-8656-046DDF8D9C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2732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AC34476-3C87-41CC-8284-D6A31C7F741D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9712732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67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A03F2-9CC5-4C7D-98F8-9957C809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A53CF-A8C8-4BBA-B9A9-B09B8659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50D38-5438-F344-9475-34794C400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08DB35-EBE4-7D47-B3CA-C94ADD2F76D2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15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3F5652-5F8D-4F3B-BE45-6F2FE0F5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DEF2A-FDC4-461B-A64A-242E9A04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001C-171D-4E3E-B5D6-BCADE39B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34708-1F7D-4A7D-990D-4B0285713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9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descr="Red background with notch.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AE5508-873C-8C4C-A88E-C1B4E571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83112E-B440-C046-B221-F7DBDB8A7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65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A2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4FE8C-BFE3-EA46-9F67-FCF68481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173B2-180C-2442-AB23-1F3D5609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75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7748" y="6052434"/>
            <a:ext cx="497378" cy="365125"/>
          </a:xfrm>
        </p:spPr>
        <p:txBody>
          <a:bodyPr/>
          <a:lstStyle>
            <a:lvl1pPr>
              <a:defRPr sz="1000" b="1"/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4E7D8D-3CE6-BC4E-BA91-C825C3B7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BB5AB9-FC6F-7F4D-885C-DFDA82290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 b="1" i="0">
                <a:solidFill>
                  <a:schemeClr val="tx1"/>
                </a:solidFill>
                <a:latin typeface="Buckeye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logo with black text&#10;&#10;Description automatically generated">
            <a:extLst>
              <a:ext uri="{FF2B5EF4-FFF2-40B4-BE49-F238E27FC236}">
                <a16:creationId xmlns:a16="http://schemas.microsoft.com/office/drawing/2014/main" id="{18604722-A008-0686-C03F-F8D71857F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" t="18611" r="6368" b="16942"/>
          <a:stretch/>
        </p:blipFill>
        <p:spPr>
          <a:xfrm>
            <a:off x="9717577" y="6318123"/>
            <a:ext cx="1505355" cy="40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4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AA6A-DE3E-452A-8765-F4A9FE44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92BB6-0EC3-47A0-964A-91B4EAB2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509"/>
            <a:ext cx="10515600" cy="401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748A89-EDD3-4E47-AFE7-62C61C34960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5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10778-4DA8-45B3-97ED-ECBE5C60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800EDF-F600-4ABA-9A26-740C4D40C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5DC47ED-65AF-468C-B064-C602467FDF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A0CF29B-96BC-43D9-8AB6-6FADA9A928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5124" y="1894991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19B7547-6851-4E06-A147-72DEB3E2565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75124" y="2718903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0F89D-2F52-4A06-A26B-F81A4CCA049C}"/>
              </a:ext>
            </a:extLst>
          </p:cNvPr>
          <p:cNvCxnSpPr>
            <a:cxnSpLocks/>
          </p:cNvCxnSpPr>
          <p:nvPr userDrawn="1"/>
        </p:nvCxnSpPr>
        <p:spPr>
          <a:xfrm flipV="1">
            <a:off x="4246764" y="2377658"/>
            <a:ext cx="0" cy="3401974"/>
          </a:xfrm>
          <a:prstGeom prst="line">
            <a:avLst/>
          </a:prstGeom>
          <a:ln w="12700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615C9D-EE6C-4B25-8C7B-BD41495EDED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15362" y="2377658"/>
            <a:ext cx="0" cy="3401974"/>
          </a:xfrm>
          <a:prstGeom prst="line">
            <a:avLst/>
          </a:prstGeom>
          <a:ln w="12700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70F325A-C820-6347-A10B-9DD63E3B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95B3B-5BE2-F245-A653-7ABF52BA55B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28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233CD8-5E31-4581-814D-DA09D49C1F86}"/>
              </a:ext>
            </a:extLst>
          </p:cNvPr>
          <p:cNvCxnSpPr>
            <a:cxnSpLocks/>
          </p:cNvCxnSpPr>
          <p:nvPr userDrawn="1"/>
        </p:nvCxnSpPr>
        <p:spPr>
          <a:xfrm flipV="1">
            <a:off x="4982055" y="968025"/>
            <a:ext cx="0" cy="4705784"/>
          </a:xfrm>
          <a:prstGeom prst="line">
            <a:avLst/>
          </a:prstGeom>
          <a:ln w="12700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5829" y="1186651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1823" y="1197473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561816" y="1494459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B784B6F-C536-4BE2-9F68-EFD22C48A7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95822" y="2625206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8CA5EED-CA8D-41CE-A9A2-2D0FD1FFEA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1816" y="2636028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A62EE4C-12CF-4CD9-A03E-75610F65D462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561809" y="2933014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1EDC020B-92DF-44EE-8F61-D1F5715938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95822" y="3984098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EC31054-F323-447E-A250-00C70D0332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61816" y="3994920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A0E534F-F82F-491F-A155-625F7F13DD81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561809" y="4291906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3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C1AF12-65D7-4CCC-B876-272178DEF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975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78A9C5-0FEF-4CDF-8E0D-77B2B3787EB1}"/>
              </a:ext>
            </a:extLst>
          </p:cNvPr>
          <p:cNvCxnSpPr>
            <a:cxnSpLocks/>
          </p:cNvCxnSpPr>
          <p:nvPr userDrawn="1"/>
        </p:nvCxnSpPr>
        <p:spPr>
          <a:xfrm>
            <a:off x="211796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31E8251-4870-40ED-8F84-F3F4065F8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83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921F103-A52D-4BF8-A426-261D45BC06E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15976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7B445D7-04D9-4518-A91A-395D959AA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2024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2A72AE-B0BA-451A-A298-6F08D46BE149}"/>
              </a:ext>
            </a:extLst>
          </p:cNvPr>
          <p:cNvCxnSpPr>
            <a:cxnSpLocks/>
          </p:cNvCxnSpPr>
          <p:nvPr userDrawn="1"/>
        </p:nvCxnSpPr>
        <p:spPr>
          <a:xfrm>
            <a:off x="572057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44B66B5-8A11-414B-BD6A-3CA8D49CDA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2032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B83ED64-7985-4721-920B-54BC42A5E1D7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4362025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8CFB95A-0D9D-453A-9CB2-BF05EF3E7A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8066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95B02B-287E-4902-9AF6-04C885FA6DD1}"/>
              </a:ext>
            </a:extLst>
          </p:cNvPr>
          <p:cNvCxnSpPr>
            <a:cxnSpLocks/>
          </p:cNvCxnSpPr>
          <p:nvPr userDrawn="1"/>
        </p:nvCxnSpPr>
        <p:spPr>
          <a:xfrm>
            <a:off x="9276048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79EC675-E9A3-4C03-B61F-A49031FA50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8074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8429F79-518E-407C-8FF2-83D7C7D801FD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7908067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4EC54A-1238-054A-B123-4E089148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B88219-839E-554B-B72F-F7177AF5404C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29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BEA513-5076-4D62-8F85-69A918D7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855A3-A75E-4A34-A5A1-1B324FA10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8F603-DAEE-420E-95E6-F50256758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7749" y="5782287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01DD-FBD8-4A19-BD71-AB3CFFDE4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75524" y="62964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ABD80B-F6BD-EF67-5191-45A5F48521C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7" y="6332648"/>
            <a:ext cx="2356992" cy="3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4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8" r:id="rId3"/>
    <p:sldLayoutId id="2147483660" r:id="rId4"/>
    <p:sldLayoutId id="2147483661" r:id="rId5"/>
    <p:sldLayoutId id="2147483650" r:id="rId6"/>
    <p:sldLayoutId id="2147483676" r:id="rId7"/>
    <p:sldLayoutId id="2147483678" r:id="rId8"/>
    <p:sldLayoutId id="2147483679" r:id="rId9"/>
    <p:sldLayoutId id="2147483662" r:id="rId10"/>
    <p:sldLayoutId id="2147483663" r:id="rId11"/>
    <p:sldLayoutId id="2147483665" r:id="rId12"/>
    <p:sldLayoutId id="2147483682" r:id="rId13"/>
    <p:sldLayoutId id="2147483654" r:id="rId14"/>
    <p:sldLayoutId id="214748365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0C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45.jpe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59.png"/><Relationship Id="rId5" Type="http://schemas.openxmlformats.org/officeDocument/2006/relationships/image" Target="../media/image14.png"/><Relationship Id="rId15" Type="http://schemas.openxmlformats.org/officeDocument/2006/relationships/image" Target="../media/image43.sv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396111-A245-2EC6-1C3C-112A15A1DC40}"/>
              </a:ext>
            </a:extLst>
          </p:cNvPr>
          <p:cNvSpPr/>
          <p:nvPr/>
        </p:nvSpPr>
        <p:spPr>
          <a:xfrm>
            <a:off x="186612" y="130629"/>
            <a:ext cx="11803225" cy="1156995"/>
          </a:xfrm>
          <a:prstGeom prst="roundRect">
            <a:avLst/>
          </a:prstGeom>
          <a:solidFill>
            <a:srgbClr val="BA0C2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Semi-Autonomous Quadrotor Flight Simulation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E227610-50DD-A950-621F-AC6E4C974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83" t="18070" r="4841" b="15899"/>
          <a:stretch/>
        </p:blipFill>
        <p:spPr>
          <a:xfrm>
            <a:off x="8985009" y="6015413"/>
            <a:ext cx="3186223" cy="8536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4DACC8-7662-8AA2-4635-43AF6D8E7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6108109"/>
            <a:ext cx="4090086" cy="58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76DD5B-53CA-C43A-690C-A511E952F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185" y="6015918"/>
            <a:ext cx="782768" cy="7827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cartoon of a person wearing a garment&#10;&#10;Description automatically generated">
            <a:extLst>
              <a:ext uri="{FF2B5EF4-FFF2-40B4-BE49-F238E27FC236}">
                <a16:creationId xmlns:a16="http://schemas.microsoft.com/office/drawing/2014/main" id="{2D1A5A04-A2BF-F6A3-0C6E-386EF9DCC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19" y="4687285"/>
            <a:ext cx="1127622" cy="13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4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969EC-B5E4-C0C1-7D45-473739FC7FD4}"/>
              </a:ext>
            </a:extLst>
          </p:cNvPr>
          <p:cNvSpPr txBox="1"/>
          <p:nvPr/>
        </p:nvSpPr>
        <p:spPr>
          <a:xfrm>
            <a:off x="2875206" y="6405106"/>
            <a:ext cx="544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Cheon</a:t>
            </a:r>
            <a:r>
              <a:rPr lang="en-US" sz="800" dirty="0"/>
              <a:t>, J.H., Han, K., Hong, S.M., Kim, H.J., Kim, J., Kim, S., Seo, H., Shim, H. and Song, Y., 2018. Toward a secure drone system: Flying with real-time homomorphic authenticated encryption. IEEE access, 6, pp.24325-24339.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7463C-3E1A-74C7-C0A1-54CA09D4E13B}"/>
              </a:ext>
            </a:extLst>
          </p:cNvPr>
          <p:cNvSpPr txBox="1"/>
          <p:nvPr/>
        </p:nvSpPr>
        <p:spPr>
          <a:xfrm>
            <a:off x="8317905" y="5424741"/>
            <a:ext cx="2922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Courtesy: </a:t>
            </a:r>
            <a:r>
              <a:rPr lang="en-US" sz="1400" dirty="0" err="1"/>
              <a:t>sabinmathew.com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44846-135B-9875-8FB4-570A65573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28" y="1125482"/>
            <a:ext cx="9173030" cy="42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2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189A6-0A01-57A0-A1F9-95D0C282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54" y="1191829"/>
            <a:ext cx="9030177" cy="4153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1C19E-A57E-ECE5-DBB1-A4B26B750D5D}"/>
              </a:ext>
            </a:extLst>
          </p:cNvPr>
          <p:cNvSpPr txBox="1"/>
          <p:nvPr/>
        </p:nvSpPr>
        <p:spPr>
          <a:xfrm>
            <a:off x="8374934" y="5421086"/>
            <a:ext cx="2922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Courtesy: </a:t>
            </a:r>
            <a:r>
              <a:rPr lang="en-US" sz="1400" dirty="0" err="1"/>
              <a:t>sabinmathew.com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8402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1B4EBA-B3A4-C873-34AA-D3F0A9F3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EB97B5E-0948-468B-43B3-DD060E954770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Quadrotor Semi-Autonomous Flight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D928B61-2A06-95FF-9DC9-6D4F739A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7104" y="701664"/>
            <a:ext cx="6592500" cy="35829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D84BCFA-69F5-A7AF-4AD0-D2FE13CF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8955" y="4901169"/>
            <a:ext cx="1249738" cy="13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F4DA995-8B05-A884-5E16-F0F3C111A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693" y="4739736"/>
            <a:ext cx="686163" cy="6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CDF10-4B06-7631-7942-4DFF14C06454}"/>
              </a:ext>
            </a:extLst>
          </p:cNvPr>
          <p:cNvCxnSpPr>
            <a:cxnSpLocks/>
          </p:cNvCxnSpPr>
          <p:nvPr/>
        </p:nvCxnSpPr>
        <p:spPr>
          <a:xfrm>
            <a:off x="7850777" y="3278776"/>
            <a:ext cx="1071155" cy="0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1FFD9AB-9D70-D4EC-68B9-5BC9968B1B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44046" y="3278776"/>
            <a:ext cx="2677887" cy="1804041"/>
          </a:xfrm>
          <a:prstGeom prst="bentConnector3">
            <a:avLst>
              <a:gd name="adj1" fmla="val -244"/>
            </a:avLst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2CE5B0-F60B-F7A7-83F1-C87EAAB14AE4}"/>
              </a:ext>
            </a:extLst>
          </p:cNvPr>
          <p:cNvSpPr/>
          <p:nvPr/>
        </p:nvSpPr>
        <p:spPr>
          <a:xfrm>
            <a:off x="6363788" y="5616391"/>
            <a:ext cx="1486989" cy="4789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84CF785-CB56-59ED-FCF7-FD7ED3A7F2D7}"/>
              </a:ext>
            </a:extLst>
          </p:cNvPr>
          <p:cNvSpPr/>
          <p:nvPr/>
        </p:nvSpPr>
        <p:spPr>
          <a:xfrm rot="5400000">
            <a:off x="5726427" y="5344432"/>
            <a:ext cx="270692" cy="10021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0D16B1-F653-C882-A3B7-3EA9548E2C34}"/>
              </a:ext>
            </a:extLst>
          </p:cNvPr>
          <p:cNvCxnSpPr>
            <a:cxnSpLocks/>
          </p:cNvCxnSpPr>
          <p:nvPr/>
        </p:nvCxnSpPr>
        <p:spPr>
          <a:xfrm>
            <a:off x="1528354" y="5273039"/>
            <a:ext cx="284334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A89BAC8-61BE-2FAE-985D-2FAB67B6F7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205" y="2996141"/>
            <a:ext cx="3418113" cy="1135684"/>
          </a:xfrm>
          <a:prstGeom prst="bentConnector3">
            <a:avLst>
              <a:gd name="adj1" fmla="val 1000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3A947EF-954F-AF4B-14E3-88D004E34F86}"/>
              </a:ext>
            </a:extLst>
          </p:cNvPr>
          <p:cNvSpPr txBox="1"/>
          <p:nvPr/>
        </p:nvSpPr>
        <p:spPr>
          <a:xfrm>
            <a:off x="1084218" y="1116262"/>
            <a:ext cx="1724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Command</a:t>
            </a:r>
          </a:p>
          <a:p>
            <a:pPr algn="ctr"/>
            <a:r>
              <a:rPr lang="en-US" sz="1400" dirty="0"/>
              <a:t>Position &amp; Orientation</a:t>
            </a:r>
          </a:p>
        </p:txBody>
      </p:sp>
    </p:spTree>
    <p:extLst>
      <p:ext uri="{BB962C8B-B14F-4D97-AF65-F5344CB8AC3E}">
        <p14:creationId xmlns:p14="http://schemas.microsoft.com/office/powerpoint/2010/main" val="162698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13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002AF7-5ED3-7A49-BEC7-809A81B748F0}"/>
              </a:ext>
            </a:extLst>
          </p:cNvPr>
          <p:cNvGrpSpPr/>
          <p:nvPr/>
        </p:nvGrpSpPr>
        <p:grpSpPr>
          <a:xfrm>
            <a:off x="3098765" y="563827"/>
            <a:ext cx="5994469" cy="5976053"/>
            <a:chOff x="2875205" y="333298"/>
            <a:chExt cx="5994469" cy="597605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FA66BDC9-2EBD-6FC3-593D-055389D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205" y="333298"/>
              <a:ext cx="5994469" cy="597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B5D78F-DE8C-A78B-9C54-C2FBC197F981}"/>
                </a:ext>
              </a:extLst>
            </p:cNvPr>
            <p:cNvGrpSpPr/>
            <p:nvPr/>
          </p:nvGrpSpPr>
          <p:grpSpPr>
            <a:xfrm>
              <a:off x="3617421" y="1936591"/>
              <a:ext cx="590779" cy="533425"/>
              <a:chOff x="3784417" y="1816016"/>
              <a:chExt cx="590779" cy="533425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FBA04CC6-4709-459C-9CD6-B42167B6F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5" t="16190" r="9592" b="6422"/>
              <a:stretch/>
            </p:blipFill>
            <p:spPr bwMode="auto">
              <a:xfrm>
                <a:off x="4170784" y="1816016"/>
                <a:ext cx="204412" cy="199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E5CF7877-79E9-45F4-2E3E-9BD19432D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84417" y="1875246"/>
                <a:ext cx="355646" cy="474195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E6B74C3-1740-47B9-BA95-ED3ABEB61771}"/>
                </a:ext>
              </a:extLst>
            </p:cNvPr>
            <p:cNvGrpSpPr/>
            <p:nvPr/>
          </p:nvGrpSpPr>
          <p:grpSpPr>
            <a:xfrm>
              <a:off x="6601413" y="2592242"/>
              <a:ext cx="355646" cy="725555"/>
              <a:chOff x="3784417" y="1623886"/>
              <a:chExt cx="355646" cy="725555"/>
            </a:xfrm>
          </p:grpSpPr>
          <p:pic>
            <p:nvPicPr>
              <p:cNvPr id="28" name="Picture 14">
                <a:extLst>
                  <a:ext uri="{FF2B5EF4-FFF2-40B4-BE49-F238E27FC236}">
                    <a16:creationId xmlns:a16="http://schemas.microsoft.com/office/drawing/2014/main" id="{7D0739D3-536D-7ED1-E390-AF29C53D6C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5" t="16190" r="9592" b="6422"/>
              <a:stretch/>
            </p:blipFill>
            <p:spPr bwMode="auto">
              <a:xfrm>
                <a:off x="3898622" y="1623886"/>
                <a:ext cx="204412" cy="199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1C674E01-41F8-5587-68D1-9D068880E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84417" y="1875246"/>
                <a:ext cx="355646" cy="474195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D21B360-86E8-013A-C674-B3AA50CCF7CB}"/>
                </a:ext>
              </a:extLst>
            </p:cNvPr>
            <p:cNvGrpSpPr/>
            <p:nvPr/>
          </p:nvGrpSpPr>
          <p:grpSpPr>
            <a:xfrm>
              <a:off x="4695299" y="1112825"/>
              <a:ext cx="660472" cy="465321"/>
              <a:chOff x="3784417" y="1816016"/>
              <a:chExt cx="590779" cy="533425"/>
            </a:xfrm>
          </p:grpSpPr>
          <p:pic>
            <p:nvPicPr>
              <p:cNvPr id="31" name="Picture 14">
                <a:extLst>
                  <a:ext uri="{FF2B5EF4-FFF2-40B4-BE49-F238E27FC236}">
                    <a16:creationId xmlns:a16="http://schemas.microsoft.com/office/drawing/2014/main" id="{D8483FDF-3D3C-9D59-B103-752BFC6885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5" t="16190" r="9592" b="6422"/>
              <a:stretch/>
            </p:blipFill>
            <p:spPr bwMode="auto">
              <a:xfrm>
                <a:off x="4170784" y="1816016"/>
                <a:ext cx="204412" cy="199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1AEBB539-96BF-64EF-30A4-A4637D887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84417" y="1875246"/>
                <a:ext cx="355646" cy="474195"/>
              </a:xfrm>
              <a:prstGeom prst="rect">
                <a:avLst/>
              </a:prstGeom>
            </p:spPr>
          </p:pic>
        </p:grpSp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5E29138E-3890-4707-E810-F0E2E137FA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72" t="14595" r="7408" b="15589"/>
            <a:stretch/>
          </p:blipFill>
          <p:spPr bwMode="auto">
            <a:xfrm>
              <a:off x="4375196" y="1760839"/>
              <a:ext cx="355646" cy="35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0">
              <a:extLst>
                <a:ext uri="{FF2B5EF4-FFF2-40B4-BE49-F238E27FC236}">
                  <a16:creationId xmlns:a16="http://schemas.microsoft.com/office/drawing/2014/main" id="{CB7DDEEA-05C6-2363-8B4E-F83E4AE82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72" t="14595" r="7408" b="15589"/>
            <a:stretch/>
          </p:blipFill>
          <p:spPr bwMode="auto">
            <a:xfrm>
              <a:off x="7479070" y="3163031"/>
              <a:ext cx="355646" cy="35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3EC1F28-D147-CF9D-3F8C-697697EA9583}"/>
                </a:ext>
              </a:extLst>
            </p:cNvPr>
            <p:cNvSpPr/>
            <p:nvPr/>
          </p:nvSpPr>
          <p:spPr>
            <a:xfrm>
              <a:off x="4521433" y="1268566"/>
              <a:ext cx="3167046" cy="2107131"/>
            </a:xfrm>
            <a:custGeom>
              <a:avLst/>
              <a:gdLst>
                <a:gd name="connsiteX0" fmla="*/ 0 w 2796363"/>
                <a:gd name="connsiteY0" fmla="*/ 491215 h 1597001"/>
                <a:gd name="connsiteX1" fmla="*/ 1488559 w 2796363"/>
                <a:gd name="connsiteY1" fmla="*/ 55280 h 1597001"/>
                <a:gd name="connsiteX2" fmla="*/ 2796363 w 2796363"/>
                <a:gd name="connsiteY2" fmla="*/ 1597001 h 159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6363" h="1597001">
                  <a:moveTo>
                    <a:pt x="0" y="491215"/>
                  </a:moveTo>
                  <a:cubicBezTo>
                    <a:pt x="511249" y="181098"/>
                    <a:pt x="1022499" y="-129018"/>
                    <a:pt x="1488559" y="55280"/>
                  </a:cubicBezTo>
                  <a:cubicBezTo>
                    <a:pt x="1954620" y="239578"/>
                    <a:pt x="2523461" y="1472955"/>
                    <a:pt x="2796363" y="1597001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286B978B-48EF-13DF-FAF3-98AF2EC494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65" b="19565"/>
            <a:stretch/>
          </p:blipFill>
          <p:spPr bwMode="auto">
            <a:xfrm rot="2159647">
              <a:off x="5887898" y="1331524"/>
              <a:ext cx="1020309" cy="619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6E84F11C-522E-20C7-700C-22F52CA99617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Quadrotor Semi-Autonomous Flight </a:t>
            </a:r>
          </a:p>
        </p:txBody>
      </p:sp>
    </p:spTree>
    <p:extLst>
      <p:ext uri="{BB962C8B-B14F-4D97-AF65-F5344CB8AC3E}">
        <p14:creationId xmlns:p14="http://schemas.microsoft.com/office/powerpoint/2010/main" val="108322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1B4EBA-B3A4-C873-34AA-D3F0A9F3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EB97B5E-0948-468B-43B3-DD060E954770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Quadrotor Semi-Autonomous Flight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A52877-F1F4-B21E-68B0-0478602FB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6" b="5681"/>
          <a:stretch/>
        </p:blipFill>
        <p:spPr bwMode="auto">
          <a:xfrm>
            <a:off x="602374" y="1811449"/>
            <a:ext cx="10944063" cy="424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B30B7023-4184-8440-251A-5A754B4CBDD7}"/>
              </a:ext>
            </a:extLst>
          </p:cNvPr>
          <p:cNvSpPr/>
          <p:nvPr/>
        </p:nvSpPr>
        <p:spPr>
          <a:xfrm>
            <a:off x="4898571" y="862149"/>
            <a:ext cx="484499" cy="9493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6119C-7CCB-35F2-93D6-AF83392D91ED}"/>
              </a:ext>
            </a:extLst>
          </p:cNvPr>
          <p:cNvSpPr txBox="1"/>
          <p:nvPr/>
        </p:nvSpPr>
        <p:spPr>
          <a:xfrm>
            <a:off x="9379131" y="5981080"/>
            <a:ext cx="21673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Courtesy: </a:t>
            </a:r>
            <a:r>
              <a:rPr lang="en-US" sz="1050" dirty="0" err="1"/>
              <a:t>droneanalyst.com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799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Computer Simulation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14303-B423-C1F8-725C-F5941721A174}"/>
              </a:ext>
            </a:extLst>
          </p:cNvPr>
          <p:cNvSpPr txBox="1"/>
          <p:nvPr/>
        </p:nvSpPr>
        <p:spPr>
          <a:xfrm>
            <a:off x="200027" y="767832"/>
            <a:ext cx="11791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Computer simulation </a:t>
            </a:r>
            <a:r>
              <a:rPr lang="en-IN" dirty="0"/>
              <a:t>is like virtual reality, allowing us to test how the quadrotor would fly in different conditions using a computer program instead of a real drone.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257C1-D728-6B22-50E6-242C8A159751}"/>
              </a:ext>
            </a:extLst>
          </p:cNvPr>
          <p:cNvSpPr txBox="1"/>
          <p:nvPr/>
        </p:nvSpPr>
        <p:spPr>
          <a:xfrm>
            <a:off x="292963" y="1779734"/>
            <a:ext cx="9930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Why Use Simulation?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0D23CF-5EC3-D94F-2E34-AC9F972783E6}"/>
              </a:ext>
            </a:extLst>
          </p:cNvPr>
          <p:cNvGrpSpPr/>
          <p:nvPr/>
        </p:nvGrpSpPr>
        <p:grpSpPr>
          <a:xfrm>
            <a:off x="1682041" y="2405345"/>
            <a:ext cx="7776403" cy="2260126"/>
            <a:chOff x="3498769" y="2102864"/>
            <a:chExt cx="7540291" cy="213067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DCE7909B-8A1A-0F69-4A12-941B432A9E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16" t="52970" b="3243"/>
            <a:stretch/>
          </p:blipFill>
          <p:spPr bwMode="auto">
            <a:xfrm>
              <a:off x="3498769" y="2102864"/>
              <a:ext cx="1629286" cy="213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2959DAC7-ABE9-DBE3-C106-60D0B2D8E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736" y="2330375"/>
              <a:ext cx="1938473" cy="1696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91AF28C5-0343-DCCF-5921-560100D3E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3451" y="2120929"/>
              <a:ext cx="1905609" cy="1905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0756B0-B72F-19A5-7453-F892F95A8865}"/>
              </a:ext>
            </a:extLst>
          </p:cNvPr>
          <p:cNvGrpSpPr/>
          <p:nvPr/>
        </p:nvGrpSpPr>
        <p:grpSpPr>
          <a:xfrm>
            <a:off x="2189306" y="4591430"/>
            <a:ext cx="7448971" cy="553998"/>
            <a:chOff x="2189306" y="4386958"/>
            <a:chExt cx="7448971" cy="5539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1C43F8-54A3-EBC8-A6E1-DE84681C7567}"/>
                </a:ext>
              </a:extLst>
            </p:cNvPr>
            <p:cNvSpPr txBox="1"/>
            <p:nvPr/>
          </p:nvSpPr>
          <p:spPr>
            <a:xfrm>
              <a:off x="2189306" y="4571624"/>
              <a:ext cx="8442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/>
                <a:t>Safe</a:t>
              </a:r>
              <a:endParaRPr 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F7F03B-820C-15BB-BA7A-F7C1F12B4A3E}"/>
                </a:ext>
              </a:extLst>
            </p:cNvPr>
            <p:cNvSpPr txBox="1"/>
            <p:nvPr/>
          </p:nvSpPr>
          <p:spPr>
            <a:xfrm>
              <a:off x="4830270" y="4471609"/>
              <a:ext cx="18382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/>
                <a:t>Cost-effective</a:t>
              </a:r>
              <a:endParaRPr 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E890EF-E3F0-4318-9F88-0C5A023CD45B}"/>
                </a:ext>
              </a:extLst>
            </p:cNvPr>
            <p:cNvSpPr txBox="1"/>
            <p:nvPr/>
          </p:nvSpPr>
          <p:spPr>
            <a:xfrm>
              <a:off x="7800011" y="4386958"/>
              <a:ext cx="18382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/>
                <a:t>Convenient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67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Computer Simulation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C3F40-663F-2151-9846-C0335AF9E500}"/>
              </a:ext>
            </a:extLst>
          </p:cNvPr>
          <p:cNvSpPr/>
          <p:nvPr/>
        </p:nvSpPr>
        <p:spPr>
          <a:xfrm>
            <a:off x="3789306" y="635935"/>
            <a:ext cx="2384856" cy="78509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Ideate a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55A9F7-2D24-E6C9-9E84-B44CE43E2D0A}"/>
              </a:ext>
            </a:extLst>
          </p:cNvPr>
          <p:cNvSpPr/>
          <p:nvPr/>
        </p:nvSpPr>
        <p:spPr>
          <a:xfrm>
            <a:off x="3507161" y="2004665"/>
            <a:ext cx="2949146" cy="101325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Formulate mathematical equations (ODEs)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A6CDB4-9C61-6795-C36C-24F653809F3E}"/>
              </a:ext>
            </a:extLst>
          </p:cNvPr>
          <p:cNvGrpSpPr/>
          <p:nvPr/>
        </p:nvGrpSpPr>
        <p:grpSpPr>
          <a:xfrm>
            <a:off x="3507161" y="3763071"/>
            <a:ext cx="2949146" cy="1154919"/>
            <a:chOff x="3507161" y="3355298"/>
            <a:chExt cx="2949146" cy="115491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1B3BF4D-4169-FFE5-1C28-361673B6CC80}"/>
                </a:ext>
              </a:extLst>
            </p:cNvPr>
            <p:cNvSpPr/>
            <p:nvPr/>
          </p:nvSpPr>
          <p:spPr>
            <a:xfrm>
              <a:off x="3507161" y="3355298"/>
              <a:ext cx="2949146" cy="115491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Implement the model in Software</a:t>
              </a:r>
            </a:p>
            <a:p>
              <a:pPr algn="ctr"/>
              <a:endParaRPr lang="en-US" b="1" dirty="0"/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984DA96A-E9C9-8CB5-6DD2-90569411B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2921" y="4039558"/>
              <a:ext cx="476250" cy="426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undefined">
              <a:extLst>
                <a:ext uri="{FF2B5EF4-FFF2-40B4-BE49-F238E27FC236}">
                  <a16:creationId xmlns:a16="http://schemas.microsoft.com/office/drawing/2014/main" id="{50E22912-7168-FCEC-0B16-2051108F2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643" y="4039558"/>
              <a:ext cx="429367" cy="470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C17A75-F19B-4E56-CCBF-5129BD443054}"/>
              </a:ext>
            </a:extLst>
          </p:cNvPr>
          <p:cNvSpPr/>
          <p:nvPr/>
        </p:nvSpPr>
        <p:spPr>
          <a:xfrm>
            <a:off x="3548348" y="5395040"/>
            <a:ext cx="2949146" cy="8270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Implement the brain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C93A1A-54C8-2A1F-5DF3-FEEB50429D5C}"/>
              </a:ext>
            </a:extLst>
          </p:cNvPr>
          <p:cNvSpPr/>
          <p:nvPr/>
        </p:nvSpPr>
        <p:spPr>
          <a:xfrm>
            <a:off x="7049403" y="5534790"/>
            <a:ext cx="2002453" cy="54752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Visualize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1A8FCFC3-AF9C-984A-EB52-E31DDA87CE46}"/>
              </a:ext>
            </a:extLst>
          </p:cNvPr>
          <p:cNvSpPr/>
          <p:nvPr/>
        </p:nvSpPr>
        <p:spPr>
          <a:xfrm>
            <a:off x="4785326" y="1421027"/>
            <a:ext cx="196408" cy="58363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EFB2EA4-D3B8-387D-9CBA-0DCCBF7C699E}"/>
              </a:ext>
            </a:extLst>
          </p:cNvPr>
          <p:cNvSpPr/>
          <p:nvPr/>
        </p:nvSpPr>
        <p:spPr>
          <a:xfrm>
            <a:off x="4822037" y="3017919"/>
            <a:ext cx="177973" cy="74515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9867F35-0DB0-9A90-F142-8DEAB9C64123}"/>
              </a:ext>
            </a:extLst>
          </p:cNvPr>
          <p:cNvSpPr/>
          <p:nvPr/>
        </p:nvSpPr>
        <p:spPr>
          <a:xfrm>
            <a:off x="4826513" y="4921274"/>
            <a:ext cx="196408" cy="47065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C53A5ED3-4240-EDC9-CD9A-6B60AE9C94CE}"/>
              </a:ext>
            </a:extLst>
          </p:cNvPr>
          <p:cNvSpPr/>
          <p:nvPr/>
        </p:nvSpPr>
        <p:spPr>
          <a:xfrm rot="16200000">
            <a:off x="6683753" y="5532597"/>
            <a:ext cx="179390" cy="55190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2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Computer Simulation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1D3B9C-4699-8FE6-6FEE-C243C03F0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5086" y="2002848"/>
            <a:ext cx="6635932" cy="169466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F07180-B10F-C8E9-F311-5247E03EBC7B}"/>
              </a:ext>
            </a:extLst>
          </p:cNvPr>
          <p:cNvCxnSpPr>
            <a:cxnSpLocks/>
          </p:cNvCxnSpPr>
          <p:nvPr/>
        </p:nvCxnSpPr>
        <p:spPr>
          <a:xfrm flipH="1">
            <a:off x="9771018" y="2787313"/>
            <a:ext cx="70216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D2BA8B5-955D-93AD-3BC5-2B2F67884B10}"/>
              </a:ext>
            </a:extLst>
          </p:cNvPr>
          <p:cNvCxnSpPr>
            <a:cxnSpLocks/>
          </p:cNvCxnSpPr>
          <p:nvPr/>
        </p:nvCxnSpPr>
        <p:spPr>
          <a:xfrm flipV="1">
            <a:off x="10447053" y="2774250"/>
            <a:ext cx="0" cy="1863064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7D04F75-9AF7-A29B-73D9-E6ABB1D9A95C}"/>
              </a:ext>
            </a:extLst>
          </p:cNvPr>
          <p:cNvCxnSpPr>
            <a:cxnSpLocks/>
          </p:cNvCxnSpPr>
          <p:nvPr/>
        </p:nvCxnSpPr>
        <p:spPr>
          <a:xfrm rot="10800000">
            <a:off x="3135087" y="3181320"/>
            <a:ext cx="7311967" cy="1418000"/>
          </a:xfrm>
          <a:prstGeom prst="bentConnector3">
            <a:avLst>
              <a:gd name="adj1" fmla="val 10877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715736D-D4E2-2F25-4A28-2D4E8AB8E560}"/>
              </a:ext>
            </a:extLst>
          </p:cNvPr>
          <p:cNvSpPr txBox="1"/>
          <p:nvPr/>
        </p:nvSpPr>
        <p:spPr>
          <a:xfrm>
            <a:off x="7289090" y="4291543"/>
            <a:ext cx="294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Position &amp; Orientation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720CB329-A352-1B5A-CD7D-068BA26AB3D9}"/>
              </a:ext>
            </a:extLst>
          </p:cNvPr>
          <p:cNvSpPr/>
          <p:nvPr/>
        </p:nvSpPr>
        <p:spPr>
          <a:xfrm>
            <a:off x="613955" y="2002849"/>
            <a:ext cx="2521132" cy="981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Desired </a:t>
            </a:r>
            <a:br>
              <a:rPr lang="en-US" sz="1400" dirty="0"/>
            </a:br>
            <a:r>
              <a:rPr lang="en-US" sz="1400" b="1" dirty="0"/>
              <a:t>Position &amp; Orientation</a:t>
            </a:r>
          </a:p>
          <a:p>
            <a:pPr algn="ctr"/>
            <a:r>
              <a:rPr lang="en-US" sz="1400" dirty="0"/>
              <a:t> 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85DC47-F4EC-C526-528E-B980EC9BB6C1}"/>
              </a:ext>
            </a:extLst>
          </p:cNvPr>
          <p:cNvCxnSpPr/>
          <p:nvPr/>
        </p:nvCxnSpPr>
        <p:spPr>
          <a:xfrm>
            <a:off x="5917474" y="4637314"/>
            <a:ext cx="0" cy="61395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5F7BC4-93D7-3C2F-9052-0B75B91C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473" y="5068790"/>
            <a:ext cx="1418001" cy="141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28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Model Predictive Control (MPC)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6D960BC-2482-0651-4C14-CB5CE7421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t="5225" r="15651" b="3784"/>
          <a:stretch/>
        </p:blipFill>
        <p:spPr bwMode="auto">
          <a:xfrm>
            <a:off x="2679778" y="4680495"/>
            <a:ext cx="1360087" cy="158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171787A-C36F-B1A8-2737-51DAA556F86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8671" y="3831726"/>
            <a:ext cx="3093932" cy="260389"/>
          </a:xfrm>
          <a:prstGeom prst="bentConnector3">
            <a:avLst>
              <a:gd name="adj1" fmla="val -24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4039A010-1E56-C85B-F59B-26ED4450C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33" y="4398930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DE2601-445B-F305-71E9-523D3338D6AD}"/>
              </a:ext>
            </a:extLst>
          </p:cNvPr>
          <p:cNvCxnSpPr>
            <a:cxnSpLocks/>
          </p:cNvCxnSpPr>
          <p:nvPr/>
        </p:nvCxnSpPr>
        <p:spPr>
          <a:xfrm>
            <a:off x="3019367" y="3703109"/>
            <a:ext cx="2356969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442AA17-7682-9A89-0B9D-68DD0535188F}"/>
              </a:ext>
            </a:extLst>
          </p:cNvPr>
          <p:cNvSpPr txBox="1"/>
          <p:nvPr/>
        </p:nvSpPr>
        <p:spPr>
          <a:xfrm>
            <a:off x="3897110" y="3221226"/>
            <a:ext cx="73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 sec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97969-6257-CE59-1960-1A89D934FF3E}"/>
                  </a:ext>
                </a:extLst>
              </p:cNvPr>
              <p:cNvSpPr txBox="1"/>
              <p:nvPr/>
            </p:nvSpPr>
            <p:spPr>
              <a:xfrm>
                <a:off x="3786672" y="2455951"/>
                <a:ext cx="732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b="1" dirty="0"/>
                  <a:t>T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b="1" dirty="0"/>
                  <a:t> 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97969-6257-CE59-1960-1A89D934F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672" y="2455951"/>
                <a:ext cx="732138" cy="369332"/>
              </a:xfrm>
              <a:prstGeom prst="rect">
                <a:avLst/>
              </a:prstGeom>
              <a:blipFill>
                <a:blip r:embed="rId4"/>
                <a:stretch>
                  <a:fillRect l="-6897" t="-6667" r="-17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0A7854-3D8A-2080-492F-A83F31CD56D7}"/>
              </a:ext>
            </a:extLst>
          </p:cNvPr>
          <p:cNvCxnSpPr/>
          <p:nvPr/>
        </p:nvCxnSpPr>
        <p:spPr>
          <a:xfrm>
            <a:off x="7700258" y="773663"/>
            <a:ext cx="0" cy="268211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5B1750-F262-A559-08F5-30598B98C00E}"/>
              </a:ext>
            </a:extLst>
          </p:cNvPr>
          <p:cNvGrpSpPr/>
          <p:nvPr/>
        </p:nvGrpSpPr>
        <p:grpSpPr>
          <a:xfrm>
            <a:off x="1870841" y="512311"/>
            <a:ext cx="5832831" cy="2304023"/>
            <a:chOff x="1779401" y="315668"/>
            <a:chExt cx="5832831" cy="2304023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3AE8BED-2BCA-E072-BDA4-AD095E9F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6873">
              <a:off x="1779401" y="1053417"/>
              <a:ext cx="1591189" cy="1566274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2A29D85-DCEF-8211-CC5A-109B6242EF18}"/>
                </a:ext>
              </a:extLst>
            </p:cNvPr>
            <p:cNvSpPr/>
            <p:nvPr/>
          </p:nvSpPr>
          <p:spPr>
            <a:xfrm>
              <a:off x="2574995" y="1174352"/>
              <a:ext cx="4930346" cy="1377030"/>
            </a:xfrm>
            <a:custGeom>
              <a:avLst/>
              <a:gdLst>
                <a:gd name="connsiteX0" fmla="*/ 0 w 4930346"/>
                <a:gd name="connsiteY0" fmla="*/ 664230 h 1377030"/>
                <a:gd name="connsiteX1" fmla="*/ 1013254 w 4930346"/>
                <a:gd name="connsiteY1" fmla="*/ 21679 h 1377030"/>
                <a:gd name="connsiteX2" fmla="*/ 3558746 w 4930346"/>
                <a:gd name="connsiteY2" fmla="*/ 1368565 h 1377030"/>
                <a:gd name="connsiteX3" fmla="*/ 4930346 w 4930346"/>
                <a:gd name="connsiteY3" fmla="*/ 491235 h 137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0346" h="1377030">
                  <a:moveTo>
                    <a:pt x="0" y="664230"/>
                  </a:moveTo>
                  <a:cubicBezTo>
                    <a:pt x="210065" y="284260"/>
                    <a:pt x="420130" y="-95710"/>
                    <a:pt x="1013254" y="21679"/>
                  </a:cubicBezTo>
                  <a:cubicBezTo>
                    <a:pt x="1606378" y="139068"/>
                    <a:pt x="2905897" y="1290306"/>
                    <a:pt x="3558746" y="1368565"/>
                  </a:cubicBezTo>
                  <a:cubicBezTo>
                    <a:pt x="4211595" y="1446824"/>
                    <a:pt x="4570970" y="969029"/>
                    <a:pt x="4930346" y="491235"/>
                  </a:cubicBezTo>
                </a:path>
              </a:pathLst>
            </a:cu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8FD327-167B-4DD3-7201-CC1F55849389}"/>
                </a:ext>
              </a:extLst>
            </p:cNvPr>
            <p:cNvCxnSpPr/>
            <p:nvPr/>
          </p:nvCxnSpPr>
          <p:spPr>
            <a:xfrm>
              <a:off x="2574995" y="734697"/>
              <a:ext cx="5037237" cy="0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D478EA-4F6B-94B1-DA50-0B8846C97F5F}"/>
                </a:ext>
              </a:extLst>
            </p:cNvPr>
            <p:cNvSpPr txBox="1"/>
            <p:nvPr/>
          </p:nvSpPr>
          <p:spPr>
            <a:xfrm>
              <a:off x="4644198" y="315668"/>
              <a:ext cx="7321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/>
                <a:t>T sec</a:t>
              </a:r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549EA8-46AE-6AA7-8307-F4DF94065965}"/>
                </a:ext>
              </a:extLst>
            </p:cNvPr>
            <p:cNvCxnSpPr/>
            <p:nvPr/>
          </p:nvCxnSpPr>
          <p:spPr>
            <a:xfrm>
              <a:off x="2575339" y="600592"/>
              <a:ext cx="0" cy="268211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D73D42-796D-12EC-C8CF-BF670D7F6F2A}"/>
                </a:ext>
              </a:extLst>
            </p:cNvPr>
            <p:cNvCxnSpPr/>
            <p:nvPr/>
          </p:nvCxnSpPr>
          <p:spPr>
            <a:xfrm>
              <a:off x="3819796" y="600591"/>
              <a:ext cx="0" cy="268211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DEC44F0-2541-BA0D-AB4B-D94A51DDF053}"/>
                </a:ext>
              </a:extLst>
            </p:cNvPr>
            <p:cNvCxnSpPr/>
            <p:nvPr/>
          </p:nvCxnSpPr>
          <p:spPr>
            <a:xfrm>
              <a:off x="5093613" y="600591"/>
              <a:ext cx="0" cy="268211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E7F9BA-62E7-FD46-650A-8827259FD7C1}"/>
                </a:ext>
              </a:extLst>
            </p:cNvPr>
            <p:cNvCxnSpPr/>
            <p:nvPr/>
          </p:nvCxnSpPr>
          <p:spPr>
            <a:xfrm>
              <a:off x="6396445" y="600591"/>
              <a:ext cx="0" cy="268211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3E5D67-B3F3-8D45-B30D-7FF2EDC52876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95" y="868802"/>
              <a:ext cx="1244801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BF51FC-F04E-E05D-016A-0362DE58BE50}"/>
                    </a:ext>
                  </a:extLst>
                </p:cNvPr>
                <p:cNvSpPr txBox="1"/>
                <p:nvPr/>
              </p:nvSpPr>
              <p:spPr>
                <a:xfrm>
                  <a:off x="3019367" y="865019"/>
                  <a:ext cx="2941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BF51FC-F04E-E05D-016A-0362DE58B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367" y="865019"/>
                  <a:ext cx="29418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000" r="-1200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3F669D-833F-3536-8447-B3B2F45F7288}"/>
                  </a:ext>
                </a:extLst>
              </p:cNvPr>
              <p:cNvSpPr txBox="1"/>
              <p:nvPr/>
            </p:nvSpPr>
            <p:spPr>
              <a:xfrm flipH="1">
                <a:off x="3848387" y="3961920"/>
                <a:ext cx="2602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3F669D-833F-3536-8447-B3B2F45F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48387" y="3961920"/>
                <a:ext cx="260287" cy="276999"/>
              </a:xfrm>
              <a:prstGeom prst="rect">
                <a:avLst/>
              </a:prstGeom>
              <a:blipFill>
                <a:blip r:embed="rId8"/>
                <a:stretch>
                  <a:fillRect l="-4545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4DA61D6-252F-4DC1-ADEF-7DB12D193259}"/>
              </a:ext>
            </a:extLst>
          </p:cNvPr>
          <p:cNvGrpSpPr/>
          <p:nvPr/>
        </p:nvGrpSpPr>
        <p:grpSpPr>
          <a:xfrm>
            <a:off x="3166458" y="3774462"/>
            <a:ext cx="2209878" cy="1201812"/>
            <a:chOff x="3166458" y="3774462"/>
            <a:chExt cx="2209878" cy="12018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52CD29B-5786-AD91-7FB6-AEC56B545BAD}"/>
                </a:ext>
              </a:extLst>
            </p:cNvPr>
            <p:cNvSpPr/>
            <p:nvPr/>
          </p:nvSpPr>
          <p:spPr>
            <a:xfrm>
              <a:off x="3213904" y="4246769"/>
              <a:ext cx="2162432" cy="598671"/>
            </a:xfrm>
            <a:custGeom>
              <a:avLst/>
              <a:gdLst>
                <a:gd name="connsiteX0" fmla="*/ 0 w 2162432"/>
                <a:gd name="connsiteY0" fmla="*/ 531524 h 580951"/>
                <a:gd name="connsiteX1" fmla="*/ 815546 w 2162432"/>
                <a:gd name="connsiteY1" fmla="*/ 183 h 580951"/>
                <a:gd name="connsiteX2" fmla="*/ 2162432 w 2162432"/>
                <a:gd name="connsiteY2" fmla="*/ 580951 h 58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2432" h="580951">
                  <a:moveTo>
                    <a:pt x="0" y="531524"/>
                  </a:moveTo>
                  <a:cubicBezTo>
                    <a:pt x="227570" y="261734"/>
                    <a:pt x="455141" y="-8055"/>
                    <a:pt x="815546" y="183"/>
                  </a:cubicBezTo>
                  <a:cubicBezTo>
                    <a:pt x="1175951" y="8421"/>
                    <a:pt x="1669191" y="294686"/>
                    <a:pt x="2162432" y="580951"/>
                  </a:cubicBezTo>
                </a:path>
              </a:pathLst>
            </a:custGeom>
            <a:noFill/>
            <a:ln w="444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60B30AE-7F2C-3464-31E8-C0105E082EC6}"/>
                </a:ext>
              </a:extLst>
            </p:cNvPr>
            <p:cNvSpPr/>
            <p:nvPr/>
          </p:nvSpPr>
          <p:spPr>
            <a:xfrm>
              <a:off x="3166458" y="3914906"/>
              <a:ext cx="2162432" cy="968049"/>
            </a:xfrm>
            <a:custGeom>
              <a:avLst/>
              <a:gdLst>
                <a:gd name="connsiteX0" fmla="*/ 0 w 2162432"/>
                <a:gd name="connsiteY0" fmla="*/ 531524 h 580951"/>
                <a:gd name="connsiteX1" fmla="*/ 815546 w 2162432"/>
                <a:gd name="connsiteY1" fmla="*/ 183 h 580951"/>
                <a:gd name="connsiteX2" fmla="*/ 2162432 w 2162432"/>
                <a:gd name="connsiteY2" fmla="*/ 580951 h 58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2432" h="580951">
                  <a:moveTo>
                    <a:pt x="0" y="531524"/>
                  </a:moveTo>
                  <a:cubicBezTo>
                    <a:pt x="227570" y="261734"/>
                    <a:pt x="455141" y="-8055"/>
                    <a:pt x="815546" y="183"/>
                  </a:cubicBezTo>
                  <a:cubicBezTo>
                    <a:pt x="1175951" y="8421"/>
                    <a:pt x="1669191" y="294686"/>
                    <a:pt x="2162432" y="580951"/>
                  </a:cubicBezTo>
                </a:path>
              </a:pathLst>
            </a:custGeom>
            <a:noFill/>
            <a:ln w="444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4C9F897-3E63-E3F9-86AA-4FD5AFE2A0A1}"/>
                </a:ext>
              </a:extLst>
            </p:cNvPr>
            <p:cNvSpPr/>
            <p:nvPr/>
          </p:nvSpPr>
          <p:spPr>
            <a:xfrm>
              <a:off x="3181963" y="4680495"/>
              <a:ext cx="2162432" cy="195932"/>
            </a:xfrm>
            <a:custGeom>
              <a:avLst/>
              <a:gdLst>
                <a:gd name="connsiteX0" fmla="*/ 0 w 2162432"/>
                <a:gd name="connsiteY0" fmla="*/ 531524 h 580951"/>
                <a:gd name="connsiteX1" fmla="*/ 815546 w 2162432"/>
                <a:gd name="connsiteY1" fmla="*/ 183 h 580951"/>
                <a:gd name="connsiteX2" fmla="*/ 2162432 w 2162432"/>
                <a:gd name="connsiteY2" fmla="*/ 580951 h 58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2432" h="580951">
                  <a:moveTo>
                    <a:pt x="0" y="531524"/>
                  </a:moveTo>
                  <a:cubicBezTo>
                    <a:pt x="227570" y="261734"/>
                    <a:pt x="455141" y="-8055"/>
                    <a:pt x="815546" y="183"/>
                  </a:cubicBezTo>
                  <a:cubicBezTo>
                    <a:pt x="1175951" y="8421"/>
                    <a:pt x="1669191" y="294686"/>
                    <a:pt x="2162432" y="580951"/>
                  </a:cubicBezTo>
                </a:path>
              </a:pathLst>
            </a:custGeom>
            <a:noFill/>
            <a:ln w="4445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ECF5F50-A111-281D-DA47-6890B96C40FE}"/>
                </a:ext>
              </a:extLst>
            </p:cNvPr>
            <p:cNvSpPr/>
            <p:nvPr/>
          </p:nvSpPr>
          <p:spPr>
            <a:xfrm>
              <a:off x="3199467" y="4468699"/>
              <a:ext cx="2162432" cy="365811"/>
            </a:xfrm>
            <a:custGeom>
              <a:avLst/>
              <a:gdLst>
                <a:gd name="connsiteX0" fmla="*/ 0 w 2162432"/>
                <a:gd name="connsiteY0" fmla="*/ 531524 h 580951"/>
                <a:gd name="connsiteX1" fmla="*/ 815546 w 2162432"/>
                <a:gd name="connsiteY1" fmla="*/ 183 h 580951"/>
                <a:gd name="connsiteX2" fmla="*/ 2162432 w 2162432"/>
                <a:gd name="connsiteY2" fmla="*/ 580951 h 58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2432" h="580951">
                  <a:moveTo>
                    <a:pt x="0" y="531524"/>
                  </a:moveTo>
                  <a:cubicBezTo>
                    <a:pt x="227570" y="261734"/>
                    <a:pt x="455141" y="-8055"/>
                    <a:pt x="815546" y="183"/>
                  </a:cubicBezTo>
                  <a:cubicBezTo>
                    <a:pt x="1175951" y="8421"/>
                    <a:pt x="1669191" y="294686"/>
                    <a:pt x="2162432" y="580951"/>
                  </a:cubicBezTo>
                </a:path>
              </a:pathLst>
            </a:custGeom>
            <a:noFill/>
            <a:ln w="444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8C3AA2D-98CE-7FCE-C7BC-F7E147FC33F8}"/>
                    </a:ext>
                  </a:extLst>
                </p:cNvPr>
                <p:cNvSpPr txBox="1"/>
                <p:nvPr/>
              </p:nvSpPr>
              <p:spPr>
                <a:xfrm flipH="1">
                  <a:off x="3442351" y="3774462"/>
                  <a:ext cx="26028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oMath>
                    </m:oMathPara>
                  </a14:m>
                  <a:endParaRPr lang="en-US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8C3AA2D-98CE-7FCE-C7BC-F7E147FC3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42351" y="3774462"/>
                  <a:ext cx="26028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524" r="-4762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9978988-8621-D708-7A06-72A7C922B6C0}"/>
                    </a:ext>
                  </a:extLst>
                </p:cNvPr>
                <p:cNvSpPr txBox="1"/>
                <p:nvPr/>
              </p:nvSpPr>
              <p:spPr>
                <a:xfrm flipH="1">
                  <a:off x="3892358" y="4245242"/>
                  <a:ext cx="26028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9978988-8621-D708-7A06-72A7C922B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892358" y="4245242"/>
                  <a:ext cx="26028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762" r="-4762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EE39C59-8E81-47A6-3CAE-560A6B699B1E}"/>
                    </a:ext>
                  </a:extLst>
                </p:cNvPr>
                <p:cNvSpPr txBox="1"/>
                <p:nvPr/>
              </p:nvSpPr>
              <p:spPr>
                <a:xfrm flipH="1">
                  <a:off x="4044337" y="4699275"/>
                  <a:ext cx="26028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oMath>
                    </m:oMathPara>
                  </a14:m>
                  <a:endParaRPr lang="en-US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EE39C59-8E81-47A6-3CAE-560A6B699B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44337" y="4699275"/>
                  <a:ext cx="26028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762" r="-4762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6B1E55-47A3-C0ED-161B-598FA6B1E10B}"/>
                  </a:ext>
                </a:extLst>
              </p:cNvPr>
              <p:cNvSpPr txBox="1"/>
              <p:nvPr/>
            </p:nvSpPr>
            <p:spPr>
              <a:xfrm flipH="1">
                <a:off x="2052280" y="3834956"/>
                <a:ext cx="2602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6B1E55-47A3-C0ED-161B-598FA6B1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52280" y="3834956"/>
                <a:ext cx="260287" cy="276999"/>
              </a:xfrm>
              <a:prstGeom prst="rect">
                <a:avLst/>
              </a:prstGeom>
              <a:blipFill>
                <a:blip r:embed="rId12"/>
                <a:stretch>
                  <a:fillRect l="-23810" r="-952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>
            <a:extLst>
              <a:ext uri="{FF2B5EF4-FFF2-40B4-BE49-F238E27FC236}">
                <a16:creationId xmlns:a16="http://schemas.microsoft.com/office/drawing/2014/main" id="{2DB462E3-71D0-0A25-A441-63F61CE3D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702638" y="5227720"/>
            <a:ext cx="2998694" cy="152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E0C5681-A857-EEB2-563B-2B099EA2454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61128"/>
          <a:stretch/>
        </p:blipFill>
        <p:spPr>
          <a:xfrm>
            <a:off x="4408008" y="5467582"/>
            <a:ext cx="1587953" cy="1043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D77170F-F25F-CBCE-0C10-6EEA0F790C3F}"/>
                  </a:ext>
                </a:extLst>
              </p:cNvPr>
              <p:cNvSpPr txBox="1"/>
              <p:nvPr/>
            </p:nvSpPr>
            <p:spPr>
              <a:xfrm>
                <a:off x="9756689" y="602509"/>
                <a:ext cx="22915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D77170F-F25F-CBCE-0C10-6EEA0F790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689" y="602509"/>
                <a:ext cx="2291589" cy="369332"/>
              </a:xfrm>
              <a:prstGeom prst="rect">
                <a:avLst/>
              </a:prstGeom>
              <a:blipFill>
                <a:blip r:embed="rId16"/>
                <a:stretch>
                  <a:fillRect l="-2210" t="-3333" r="-386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0FD889-8126-09F4-BCCF-20FB9688F156}"/>
              </a:ext>
            </a:extLst>
          </p:cNvPr>
          <p:cNvCxnSpPr>
            <a:cxnSpLocks/>
          </p:cNvCxnSpPr>
          <p:nvPr/>
        </p:nvCxnSpPr>
        <p:spPr>
          <a:xfrm flipH="1">
            <a:off x="743168" y="2342638"/>
            <a:ext cx="1072569" cy="0"/>
          </a:xfrm>
          <a:prstGeom prst="line">
            <a:avLst/>
          </a:prstGeom>
          <a:ln w="34925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C01AF6EF-832C-A77D-999B-6B2E881BC3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9174" y="3114981"/>
            <a:ext cx="3709797" cy="2165112"/>
          </a:xfrm>
          <a:prstGeom prst="bentConnector3">
            <a:avLst>
              <a:gd name="adj1" fmla="val 100353"/>
            </a:avLst>
          </a:prstGeom>
          <a:ln w="38100">
            <a:solidFill>
              <a:schemeClr val="accent6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B73FE04-71AE-519B-0648-56791E574BE2}"/>
              </a:ext>
            </a:extLst>
          </p:cNvPr>
          <p:cNvSpPr txBox="1"/>
          <p:nvPr/>
        </p:nvSpPr>
        <p:spPr>
          <a:xfrm>
            <a:off x="647709" y="3160166"/>
            <a:ext cx="1166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Position </a:t>
            </a:r>
          </a:p>
          <a:p>
            <a:pPr algn="ctr"/>
            <a:r>
              <a:rPr lang="en-US" sz="1400" b="1" dirty="0"/>
              <a:t>&amp;</a:t>
            </a:r>
          </a:p>
          <a:p>
            <a:pPr algn="ctr"/>
            <a:r>
              <a:rPr lang="en-US" sz="1400" b="1" dirty="0"/>
              <a:t> Orientation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7CBA8C-4340-62DA-6C72-14517A128178}"/>
              </a:ext>
            </a:extLst>
          </p:cNvPr>
          <p:cNvSpPr txBox="1"/>
          <p:nvPr/>
        </p:nvSpPr>
        <p:spPr>
          <a:xfrm>
            <a:off x="7596781" y="1709523"/>
            <a:ext cx="2952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Command Trajectory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785A82-7AEC-0FFB-2770-B361ADAF0160}"/>
              </a:ext>
            </a:extLst>
          </p:cNvPr>
          <p:cNvSpPr txBox="1"/>
          <p:nvPr/>
        </p:nvSpPr>
        <p:spPr>
          <a:xfrm>
            <a:off x="5870314" y="4225494"/>
            <a:ext cx="216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Predicted Trajectories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D08D5FB3-5603-E0E8-B003-207A8A51BA30}"/>
              </a:ext>
            </a:extLst>
          </p:cNvPr>
          <p:cNvSpPr/>
          <p:nvPr/>
        </p:nvSpPr>
        <p:spPr>
          <a:xfrm>
            <a:off x="5420307" y="3774462"/>
            <a:ext cx="431853" cy="120181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234536-B0D9-0F12-5F7B-2568F81431A9}"/>
              </a:ext>
            </a:extLst>
          </p:cNvPr>
          <p:cNvCxnSpPr>
            <a:cxnSpLocks/>
          </p:cNvCxnSpPr>
          <p:nvPr/>
        </p:nvCxnSpPr>
        <p:spPr>
          <a:xfrm>
            <a:off x="9033695" y="2030363"/>
            <a:ext cx="0" cy="321042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139AFDA-3871-ED06-27E8-8FB604BEA195}"/>
              </a:ext>
            </a:extLst>
          </p:cNvPr>
          <p:cNvCxnSpPr>
            <a:cxnSpLocks/>
          </p:cNvCxnSpPr>
          <p:nvPr/>
        </p:nvCxnSpPr>
        <p:spPr>
          <a:xfrm flipH="1" flipV="1">
            <a:off x="4039865" y="5148477"/>
            <a:ext cx="5012695" cy="7924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161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4671125" y="2749732"/>
            <a:ext cx="3114338" cy="502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Activity 1</a:t>
            </a:r>
          </a:p>
        </p:txBody>
      </p:sp>
    </p:spTree>
    <p:extLst>
      <p:ext uri="{BB962C8B-B14F-4D97-AF65-F5344CB8AC3E}">
        <p14:creationId xmlns:p14="http://schemas.microsoft.com/office/powerpoint/2010/main" val="21330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2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Introduction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C02251-5F72-92B9-509C-0027CE52A301}"/>
              </a:ext>
            </a:extLst>
          </p:cNvPr>
          <p:cNvSpPr/>
          <p:nvPr/>
        </p:nvSpPr>
        <p:spPr>
          <a:xfrm>
            <a:off x="404612" y="1850064"/>
            <a:ext cx="2456121" cy="5209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Fixed-wing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332548-B551-3824-9CAB-2EBBE48E8FE3}"/>
              </a:ext>
            </a:extLst>
          </p:cNvPr>
          <p:cNvSpPr/>
          <p:nvPr/>
        </p:nvSpPr>
        <p:spPr>
          <a:xfrm>
            <a:off x="3494759" y="1873340"/>
            <a:ext cx="2456121" cy="5209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Single-rotor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6D9F06-2107-E283-0C30-1838EC504C15}"/>
              </a:ext>
            </a:extLst>
          </p:cNvPr>
          <p:cNvSpPr/>
          <p:nvPr/>
        </p:nvSpPr>
        <p:spPr>
          <a:xfrm>
            <a:off x="6531386" y="1871902"/>
            <a:ext cx="2456121" cy="5209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Multi-rotor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C5CFE7-D68C-065D-D22F-42EE6D349311}"/>
              </a:ext>
            </a:extLst>
          </p:cNvPr>
          <p:cNvSpPr/>
          <p:nvPr/>
        </p:nvSpPr>
        <p:spPr>
          <a:xfrm>
            <a:off x="9289120" y="1882820"/>
            <a:ext cx="2746362" cy="5209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Fixed-Wing Hybrid VTOL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1EEB7C-C8E6-FC3B-3C5B-A20E697DDFC0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632673" y="1049816"/>
            <a:ext cx="3750397" cy="80024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85CAC8-5808-102A-36BB-D341244E8F0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722820" y="1049816"/>
            <a:ext cx="660250" cy="82352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52656B-F6D6-D986-85C3-CA88E19AAE7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383070" y="1049816"/>
            <a:ext cx="2376377" cy="82208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3EDC03-69D9-C4C3-2222-A816455F688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384029" y="1050421"/>
            <a:ext cx="5278272" cy="8323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3B2132C-6AA5-EF32-CDD2-30247CEA947B}"/>
              </a:ext>
            </a:extLst>
          </p:cNvPr>
          <p:cNvGrpSpPr/>
          <p:nvPr/>
        </p:nvGrpSpPr>
        <p:grpSpPr>
          <a:xfrm>
            <a:off x="125921" y="2507384"/>
            <a:ext cx="11909561" cy="2333979"/>
            <a:chOff x="205259" y="2814874"/>
            <a:chExt cx="11909561" cy="233397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AAB6F07-DBDC-852F-BC82-FAE1D3B8B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59" y="2834236"/>
              <a:ext cx="2801434" cy="184281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3F36BDF-C74C-F847-836C-4FC1C5F2D7D8}"/>
                </a:ext>
              </a:extLst>
            </p:cNvPr>
            <p:cNvSpPr txBox="1"/>
            <p:nvPr/>
          </p:nvSpPr>
          <p:spPr>
            <a:xfrm>
              <a:off x="377915" y="4687188"/>
              <a:ext cx="24561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General Atomics MQ-9 Reaper</a:t>
              </a:r>
              <a:br>
                <a:rPr lang="en-US" sz="1200" dirty="0"/>
              </a:br>
              <a:r>
                <a:rPr lang="en-US" sz="1100" dirty="0"/>
                <a:t>(Courtesy: Wikipedia)</a:t>
              </a:r>
              <a:endParaRPr lang="en-US" sz="1200" dirty="0"/>
            </a:p>
          </p:txBody>
        </p:sp>
        <p:pic>
          <p:nvPicPr>
            <p:cNvPr id="52" name="Picture 51" descr="A helicopter flying in the sky&#10;&#10;Description automatically generated">
              <a:extLst>
                <a:ext uri="{FF2B5EF4-FFF2-40B4-BE49-F238E27FC236}">
                  <a16:creationId xmlns:a16="http://schemas.microsoft.com/office/drawing/2014/main" id="{2D11E7A8-C5A0-2E83-F1C0-FCA5625DA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236" y="2814874"/>
              <a:ext cx="2954640" cy="178201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8D57EC-5A58-7E29-CD19-D4E20E56751D}"/>
                </a:ext>
              </a:extLst>
            </p:cNvPr>
            <p:cNvSpPr txBox="1"/>
            <p:nvPr/>
          </p:nvSpPr>
          <p:spPr>
            <a:xfrm>
              <a:off x="3472110" y="4670050"/>
              <a:ext cx="30469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Northrop Grumman MQ-8 Fire Scout</a:t>
              </a:r>
            </a:p>
            <a:p>
              <a:r>
                <a:rPr lang="en-US" sz="1200" dirty="0"/>
                <a:t>(Courtesy: Wikipedia)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620CDF0-3F3A-9F30-2944-D98C4F6D9F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3" t="13687" r="24815" b="32252"/>
            <a:stretch/>
          </p:blipFill>
          <p:spPr bwMode="auto">
            <a:xfrm>
              <a:off x="6268471" y="2938639"/>
              <a:ext cx="3057630" cy="154185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AB6A7D-7184-8E3B-2E8C-C497D0FE975C}"/>
                </a:ext>
              </a:extLst>
            </p:cNvPr>
            <p:cNvSpPr txBox="1"/>
            <p:nvPr/>
          </p:nvSpPr>
          <p:spPr>
            <a:xfrm>
              <a:off x="7370221" y="4604261"/>
              <a:ext cx="130588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DJI Mavic 2</a:t>
              </a:r>
            </a:p>
            <a:p>
              <a:r>
                <a:rPr lang="en-US" sz="1200" dirty="0"/>
                <a:t>(Courtesy: DJI)</a:t>
              </a: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D9A340-AFFF-8416-EA5C-D9CF1242C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4037" y="2938639"/>
              <a:ext cx="2760783" cy="161446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A73C906-1341-FA93-33CC-1997F24762E7}"/>
                </a:ext>
              </a:extLst>
            </p:cNvPr>
            <p:cNvSpPr txBox="1"/>
            <p:nvPr/>
          </p:nvSpPr>
          <p:spPr>
            <a:xfrm>
              <a:off x="9688448" y="4553107"/>
              <a:ext cx="2405331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/>
                <a:t>HammerHead</a:t>
              </a:r>
              <a:r>
                <a:rPr lang="en-US" sz="1200" dirty="0"/>
                <a:t> </a:t>
              </a:r>
              <a:r>
                <a:rPr lang="en-US" sz="1200" dirty="0" err="1"/>
                <a:t>Uav</a:t>
              </a:r>
              <a:endParaRPr lang="en-US" sz="1200" dirty="0"/>
            </a:p>
            <a:p>
              <a:r>
                <a:rPr lang="en-US" sz="1100" dirty="0"/>
                <a:t>(Courtesy: </a:t>
              </a:r>
              <a:r>
                <a:rPr lang="en-US" sz="1100" dirty="0" err="1"/>
                <a:t>www.technosysind.com</a:t>
              </a:r>
              <a:r>
                <a:rPr lang="en-US" sz="1100" dirty="0"/>
                <a:t>)</a:t>
              </a:r>
            </a:p>
          </p:txBody>
        </p: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C8E36B3-24BF-6B46-12DD-D0DA72F617B9}"/>
              </a:ext>
            </a:extLst>
          </p:cNvPr>
          <p:cNvSpPr/>
          <p:nvPr/>
        </p:nvSpPr>
        <p:spPr>
          <a:xfrm>
            <a:off x="2513165" y="641872"/>
            <a:ext cx="5740769" cy="42100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Unmanned Aerial Vehicles (UAVs) a.k.a. Drones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C65C04-29F7-5854-1EF7-5F0303C8166C}"/>
              </a:ext>
            </a:extLst>
          </p:cNvPr>
          <p:cNvSpPr txBox="1"/>
          <p:nvPr/>
        </p:nvSpPr>
        <p:spPr>
          <a:xfrm>
            <a:off x="473200" y="562291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1D252D"/>
                </a:solidFill>
                <a:effectLst/>
                <a:highlight>
                  <a:srgbClr val="FFFFFF"/>
                </a:highlight>
                <a:latin typeface="+mj-lt"/>
              </a:rPr>
              <a:t>* Multi-rotor drones are the easiest and cheapest to make.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763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4671125" y="2749732"/>
            <a:ext cx="3114338" cy="502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Activity 2</a:t>
            </a:r>
          </a:p>
        </p:txBody>
      </p:sp>
    </p:spTree>
    <p:extLst>
      <p:ext uri="{BB962C8B-B14F-4D97-AF65-F5344CB8AC3E}">
        <p14:creationId xmlns:p14="http://schemas.microsoft.com/office/powerpoint/2010/main" val="1199398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4671125" y="2749732"/>
            <a:ext cx="3114338" cy="502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Activity 3</a:t>
            </a:r>
          </a:p>
        </p:txBody>
      </p:sp>
    </p:spTree>
    <p:extLst>
      <p:ext uri="{BB962C8B-B14F-4D97-AF65-F5344CB8AC3E}">
        <p14:creationId xmlns:p14="http://schemas.microsoft.com/office/powerpoint/2010/main" val="423204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24B3963-C517-3BFE-4CEA-1A817405B8DB}"/>
              </a:ext>
            </a:extLst>
          </p:cNvPr>
          <p:cNvSpPr txBox="1">
            <a:spLocks/>
          </p:cNvSpPr>
          <p:nvPr/>
        </p:nvSpPr>
        <p:spPr>
          <a:xfrm>
            <a:off x="4671125" y="4269043"/>
            <a:ext cx="3114338" cy="502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Thank You 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1CF6B46-C419-483C-C746-6A496BEAC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370" y="128317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56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3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327E2-133E-7A71-E022-BF0E439CDBEC}"/>
              </a:ext>
            </a:extLst>
          </p:cNvPr>
          <p:cNvSpPr txBox="1"/>
          <p:nvPr/>
        </p:nvSpPr>
        <p:spPr>
          <a:xfrm>
            <a:off x="2788813" y="758584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Quadrotors / Quadcopters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DC9AF-E148-EE81-5A3D-59C63FB53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05" y="1369405"/>
            <a:ext cx="9441965" cy="4260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ED7FB-9BA7-CB46-F025-1A8CB8763180}"/>
              </a:ext>
            </a:extLst>
          </p:cNvPr>
          <p:cNvSpPr txBox="1"/>
          <p:nvPr/>
        </p:nvSpPr>
        <p:spPr>
          <a:xfrm>
            <a:off x="8332512" y="5630091"/>
            <a:ext cx="2922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Courtesy: </a:t>
            </a:r>
            <a:r>
              <a:rPr lang="en-US" sz="1400" dirty="0" err="1"/>
              <a:t>sabinmathew.com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011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4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Introduction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603AE54-DD96-A435-7F82-01EDF748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497" y="1199462"/>
            <a:ext cx="2561006" cy="252090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DE6441-10A6-FC99-8F7A-50E08076002D}"/>
              </a:ext>
            </a:extLst>
          </p:cNvPr>
          <p:cNvCxnSpPr>
            <a:cxnSpLocks/>
          </p:cNvCxnSpPr>
          <p:nvPr/>
        </p:nvCxnSpPr>
        <p:spPr>
          <a:xfrm flipV="1">
            <a:off x="6096000" y="316223"/>
            <a:ext cx="539931" cy="212653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117A53-2400-605B-7C23-E0D04DCF0CE7}"/>
              </a:ext>
            </a:extLst>
          </p:cNvPr>
          <p:cNvCxnSpPr>
            <a:cxnSpLocks/>
          </p:cNvCxnSpPr>
          <p:nvPr/>
        </p:nvCxnSpPr>
        <p:spPr>
          <a:xfrm>
            <a:off x="6082937" y="2442753"/>
            <a:ext cx="2236512" cy="20188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9726E-00F0-79C2-5BAA-B9A02961E626}"/>
              </a:ext>
            </a:extLst>
          </p:cNvPr>
          <p:cNvCxnSpPr>
            <a:cxnSpLocks/>
          </p:cNvCxnSpPr>
          <p:nvPr/>
        </p:nvCxnSpPr>
        <p:spPr>
          <a:xfrm>
            <a:off x="6096000" y="2446852"/>
            <a:ext cx="539931" cy="175344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284AAB-3AC2-8D27-47B6-1B0CB794E41A}"/>
              </a:ext>
            </a:extLst>
          </p:cNvPr>
          <p:cNvCxnSpPr>
            <a:cxnSpLocks/>
          </p:cNvCxnSpPr>
          <p:nvPr/>
        </p:nvCxnSpPr>
        <p:spPr>
          <a:xfrm flipV="1">
            <a:off x="2899954" y="659674"/>
            <a:ext cx="0" cy="3938452"/>
          </a:xfrm>
          <a:prstGeom prst="straightConnector1">
            <a:avLst/>
          </a:prstGeom>
          <a:ln w="349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84A909-B4D8-7E2E-7E0E-DB7845A8925E}"/>
              </a:ext>
            </a:extLst>
          </p:cNvPr>
          <p:cNvCxnSpPr>
            <a:cxnSpLocks/>
          </p:cNvCxnSpPr>
          <p:nvPr/>
        </p:nvCxnSpPr>
        <p:spPr>
          <a:xfrm>
            <a:off x="2899954" y="4598126"/>
            <a:ext cx="6413863" cy="0"/>
          </a:xfrm>
          <a:prstGeom prst="straightConnector1">
            <a:avLst/>
          </a:prstGeom>
          <a:ln w="349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C68F7E-A50A-F60F-E111-B36A36EEF237}"/>
              </a:ext>
            </a:extLst>
          </p:cNvPr>
          <p:cNvCxnSpPr>
            <a:cxnSpLocks/>
          </p:cNvCxnSpPr>
          <p:nvPr/>
        </p:nvCxnSpPr>
        <p:spPr>
          <a:xfrm flipV="1">
            <a:off x="2899954" y="2543695"/>
            <a:ext cx="1711235" cy="2054431"/>
          </a:xfrm>
          <a:prstGeom prst="straightConnector1">
            <a:avLst/>
          </a:prstGeom>
          <a:ln w="349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4A6AD2-7FB3-93F3-29B3-38D9C297BA1E}"/>
              </a:ext>
            </a:extLst>
          </p:cNvPr>
          <p:cNvCxnSpPr/>
          <p:nvPr/>
        </p:nvCxnSpPr>
        <p:spPr>
          <a:xfrm flipH="1">
            <a:off x="1763486" y="4598126"/>
            <a:ext cx="1136468" cy="1454308"/>
          </a:xfrm>
          <a:prstGeom prst="line">
            <a:avLst/>
          </a:prstGeom>
          <a:ln w="3492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448A1B-D03A-D154-D99A-4D563C89B832}"/>
              </a:ext>
            </a:extLst>
          </p:cNvPr>
          <p:cNvCxnSpPr>
            <a:cxnSpLocks/>
          </p:cNvCxnSpPr>
          <p:nvPr/>
        </p:nvCxnSpPr>
        <p:spPr>
          <a:xfrm flipH="1">
            <a:off x="1188719" y="4598125"/>
            <a:ext cx="1689464" cy="0"/>
          </a:xfrm>
          <a:prstGeom prst="line">
            <a:avLst/>
          </a:prstGeom>
          <a:ln w="3492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11FE90-90BD-0152-0241-F75A4F389DB2}"/>
              </a:ext>
            </a:extLst>
          </p:cNvPr>
          <p:cNvCxnSpPr>
            <a:cxnSpLocks/>
          </p:cNvCxnSpPr>
          <p:nvPr/>
        </p:nvCxnSpPr>
        <p:spPr>
          <a:xfrm>
            <a:off x="2899954" y="4598125"/>
            <a:ext cx="0" cy="1924595"/>
          </a:xfrm>
          <a:prstGeom prst="line">
            <a:avLst/>
          </a:prstGeom>
          <a:ln w="3492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51174C-81F0-0886-92DA-4841D80ACBA0}"/>
              </a:ext>
            </a:extLst>
          </p:cNvPr>
          <p:cNvCxnSpPr>
            <a:cxnSpLocks/>
          </p:cNvCxnSpPr>
          <p:nvPr/>
        </p:nvCxnSpPr>
        <p:spPr>
          <a:xfrm>
            <a:off x="6082937" y="2442753"/>
            <a:ext cx="13063" cy="2155372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55B69C-1E70-1ABC-8F91-54140CF37F40}"/>
              </a:ext>
            </a:extLst>
          </p:cNvPr>
          <p:cNvCxnSpPr>
            <a:cxnSpLocks/>
          </p:cNvCxnSpPr>
          <p:nvPr/>
        </p:nvCxnSpPr>
        <p:spPr>
          <a:xfrm flipH="1" flipV="1">
            <a:off x="2899954" y="2442302"/>
            <a:ext cx="3169920" cy="17613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96197F-2790-3907-24F7-4B0FFDE87C1D}"/>
              </a:ext>
            </a:extLst>
          </p:cNvPr>
          <p:cNvCxnSpPr>
            <a:cxnSpLocks/>
          </p:cNvCxnSpPr>
          <p:nvPr/>
        </p:nvCxnSpPr>
        <p:spPr>
          <a:xfrm flipH="1">
            <a:off x="3571310" y="2471196"/>
            <a:ext cx="2505096" cy="1332952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FAEE45-DD9B-9425-8CD3-B97E7A8C9D80}"/>
                  </a:ext>
                </a:extLst>
              </p:cNvPr>
              <p:cNvSpPr txBox="1"/>
              <p:nvPr/>
            </p:nvSpPr>
            <p:spPr>
              <a:xfrm flipH="1">
                <a:off x="9138559" y="4413459"/>
                <a:ext cx="69233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FAEE45-DD9B-9425-8CD3-B97E7A8C9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138559" y="4413459"/>
                <a:ext cx="69233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7AB10A-22E1-0B80-7663-C5EFA41D62C5}"/>
                  </a:ext>
                </a:extLst>
              </p:cNvPr>
              <p:cNvSpPr txBox="1"/>
              <p:nvPr/>
            </p:nvSpPr>
            <p:spPr>
              <a:xfrm flipH="1">
                <a:off x="2553789" y="333442"/>
                <a:ext cx="69233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7AB10A-22E1-0B80-7663-C5EFA41D6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53789" y="333442"/>
                <a:ext cx="69233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7CB9CC-8CE4-DFB9-15ED-9B28B9E98514}"/>
                  </a:ext>
                </a:extLst>
              </p:cNvPr>
              <p:cNvSpPr txBox="1"/>
              <p:nvPr/>
            </p:nvSpPr>
            <p:spPr>
              <a:xfrm flipH="1">
                <a:off x="4390332" y="2520101"/>
                <a:ext cx="69233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7CB9CC-8CE4-DFB9-15ED-9B28B9E98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90332" y="2520101"/>
                <a:ext cx="692330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5871698A-DDAB-A0C5-5B07-79D3830A09DA}"/>
              </a:ext>
            </a:extLst>
          </p:cNvPr>
          <p:cNvSpPr/>
          <p:nvPr/>
        </p:nvSpPr>
        <p:spPr>
          <a:xfrm>
            <a:off x="2841171" y="2389870"/>
            <a:ext cx="124096" cy="130231"/>
          </a:xfrm>
          <a:prstGeom prst="ellipse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22D4AD1-81E4-994E-5B68-4452020479A5}"/>
              </a:ext>
            </a:extLst>
          </p:cNvPr>
          <p:cNvSpPr/>
          <p:nvPr/>
        </p:nvSpPr>
        <p:spPr>
          <a:xfrm>
            <a:off x="3502731" y="3731649"/>
            <a:ext cx="124096" cy="130231"/>
          </a:xfrm>
          <a:prstGeom prst="ellipse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A8DC30C-5609-FF2A-D0FE-5E98CA1EAD6C}"/>
              </a:ext>
            </a:extLst>
          </p:cNvPr>
          <p:cNvSpPr/>
          <p:nvPr/>
        </p:nvSpPr>
        <p:spPr>
          <a:xfrm>
            <a:off x="6043748" y="4519010"/>
            <a:ext cx="124096" cy="130231"/>
          </a:xfrm>
          <a:prstGeom prst="ellipse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7D19DA5-5215-18FE-CD53-64DFAC2210E3}"/>
                  </a:ext>
                </a:extLst>
              </p:cNvPr>
              <p:cNvSpPr txBox="1"/>
              <p:nvPr/>
            </p:nvSpPr>
            <p:spPr>
              <a:xfrm flipH="1">
                <a:off x="5759631" y="4622770"/>
                <a:ext cx="69233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7D19DA5-5215-18FE-CD53-64DFAC22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759631" y="4622770"/>
                <a:ext cx="6923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1EA0F59-4CBE-A62C-04B4-3EFCDBB490AD}"/>
                  </a:ext>
                </a:extLst>
              </p:cNvPr>
              <p:cNvSpPr txBox="1"/>
              <p:nvPr/>
            </p:nvSpPr>
            <p:spPr>
              <a:xfrm flipH="1">
                <a:off x="3286398" y="3784931"/>
                <a:ext cx="69233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1EA0F59-4CBE-A62C-04B4-3EFCDBB49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86398" y="3784931"/>
                <a:ext cx="692330" cy="369332"/>
              </a:xfrm>
              <a:prstGeom prst="rect">
                <a:avLst/>
              </a:prstGeom>
              <a:blipFill>
                <a:blip r:embed="rId8"/>
                <a:stretch>
                  <a:fillRect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288238F-92B2-B5D6-12DD-B8C1F539E8A7}"/>
                  </a:ext>
                </a:extLst>
              </p:cNvPr>
              <p:cNvSpPr txBox="1"/>
              <p:nvPr/>
            </p:nvSpPr>
            <p:spPr>
              <a:xfrm flipH="1">
                <a:off x="2329797" y="2281116"/>
                <a:ext cx="69233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288238F-92B2-B5D6-12DD-B8C1F539E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29797" y="2281116"/>
                <a:ext cx="6923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612B0B-25F7-9DAA-35F2-A27736C4A628}"/>
                  </a:ext>
                </a:extLst>
              </p:cNvPr>
              <p:cNvSpPr txBox="1"/>
              <p:nvPr/>
            </p:nvSpPr>
            <p:spPr>
              <a:xfrm flipH="1">
                <a:off x="8205452" y="2566860"/>
                <a:ext cx="6923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612B0B-25F7-9DAA-35F2-A27736C4A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05452" y="2566860"/>
                <a:ext cx="692330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CB9372-3EB0-D69D-C15C-157D18E4CCAB}"/>
                  </a:ext>
                </a:extLst>
              </p:cNvPr>
              <p:cNvSpPr txBox="1"/>
              <p:nvPr/>
            </p:nvSpPr>
            <p:spPr>
              <a:xfrm flipH="1">
                <a:off x="6508863" y="4077191"/>
                <a:ext cx="6923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CB9372-3EB0-D69D-C15C-157D18E4C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508863" y="4077191"/>
                <a:ext cx="692330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9C1337-F88B-F8E1-17B3-9949341DDF03}"/>
                  </a:ext>
                </a:extLst>
              </p:cNvPr>
              <p:cNvSpPr txBox="1"/>
              <p:nvPr/>
            </p:nvSpPr>
            <p:spPr>
              <a:xfrm flipH="1">
                <a:off x="6508863" y="156434"/>
                <a:ext cx="6923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9C1337-F88B-F8E1-17B3-9949341DD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508863" y="156434"/>
                <a:ext cx="692330" cy="307777"/>
              </a:xfrm>
              <a:prstGeom prst="rect">
                <a:avLst/>
              </a:prstGeom>
              <a:blipFill>
                <a:blip r:embed="rId1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C603AC7E-5642-FE13-CFC2-5291247E3755}"/>
              </a:ext>
            </a:extLst>
          </p:cNvPr>
          <p:cNvSpPr txBox="1"/>
          <p:nvPr/>
        </p:nvSpPr>
        <p:spPr>
          <a:xfrm>
            <a:off x="1492006" y="976714"/>
            <a:ext cx="1617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Inertial reference frame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12CEF8-E833-8ED3-5F6D-C7A2BC6FCDA1}"/>
              </a:ext>
            </a:extLst>
          </p:cNvPr>
          <p:cNvSpPr txBox="1"/>
          <p:nvPr/>
        </p:nvSpPr>
        <p:spPr>
          <a:xfrm>
            <a:off x="5018060" y="594049"/>
            <a:ext cx="16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CF06936-05FF-6BE7-2000-FF75674D5EB3}"/>
                  </a:ext>
                </a:extLst>
              </p:cNvPr>
              <p:cNvSpPr txBox="1"/>
              <p:nvPr/>
            </p:nvSpPr>
            <p:spPr>
              <a:xfrm>
                <a:off x="4611189" y="5452225"/>
                <a:ext cx="48370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Position: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Orientation: body frame is orientation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CF06936-05FF-6BE7-2000-FF75674D5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189" y="5452225"/>
                <a:ext cx="4837031" cy="646331"/>
              </a:xfrm>
              <a:prstGeom prst="rect">
                <a:avLst/>
              </a:prstGeom>
              <a:blipFill>
                <a:blip r:embed="rId13"/>
                <a:stretch>
                  <a:fillRect l="-78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36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5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864AE-1467-9C17-18CD-6C746AE3763F}"/>
              </a:ext>
            </a:extLst>
          </p:cNvPr>
          <p:cNvSpPr txBox="1"/>
          <p:nvPr/>
        </p:nvSpPr>
        <p:spPr>
          <a:xfrm>
            <a:off x="8374934" y="5624256"/>
            <a:ext cx="2922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Courtesy: </a:t>
            </a:r>
            <a:r>
              <a:rPr lang="en-US" sz="1400" dirty="0" err="1"/>
              <a:t>sabinmathew.com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9EE90-D4F7-0A6E-2DC9-732CD83C3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1092199"/>
            <a:ext cx="9852298" cy="45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73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6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27105-0111-EEE5-2ED4-CA6DEBD3389A}"/>
              </a:ext>
            </a:extLst>
          </p:cNvPr>
          <p:cNvSpPr txBox="1"/>
          <p:nvPr/>
        </p:nvSpPr>
        <p:spPr>
          <a:xfrm>
            <a:off x="7997735" y="5458023"/>
            <a:ext cx="2922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Courtesy: </a:t>
            </a:r>
            <a:r>
              <a:rPr lang="en-US" sz="1400" dirty="0" err="1"/>
              <a:t>sabinmathew.com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16408-2415-8F58-8081-3E74581A7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092200"/>
            <a:ext cx="9410622" cy="43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6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7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9D322-EC3D-B7B4-20D7-C88CDE2B6A6E}"/>
              </a:ext>
            </a:extLst>
          </p:cNvPr>
          <p:cNvSpPr txBox="1"/>
          <p:nvPr/>
        </p:nvSpPr>
        <p:spPr>
          <a:xfrm>
            <a:off x="8374934" y="5594536"/>
            <a:ext cx="2922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Courtesy: </a:t>
            </a:r>
            <a:r>
              <a:rPr lang="en-US" sz="1400" dirty="0" err="1"/>
              <a:t>sabinmathew.com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43943-B09F-D674-04AD-F483B6354D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r="12694" b="10385"/>
          <a:stretch/>
        </p:blipFill>
        <p:spPr>
          <a:xfrm>
            <a:off x="1276926" y="1276554"/>
            <a:ext cx="9446289" cy="43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8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8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85407-0E39-087A-2ABE-8136A4637E02}"/>
              </a:ext>
            </a:extLst>
          </p:cNvPr>
          <p:cNvSpPr txBox="1"/>
          <p:nvPr/>
        </p:nvSpPr>
        <p:spPr>
          <a:xfrm>
            <a:off x="8434771" y="5744657"/>
            <a:ext cx="2564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Courtesy: </a:t>
            </a:r>
            <a:r>
              <a:rPr lang="en-US" sz="1400" dirty="0" err="1"/>
              <a:t>sabinmathew.com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ECA51C-60DD-603F-AB02-403D58FCC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72" y="1564668"/>
            <a:ext cx="9263135" cy="41799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237ED8-1BAB-5CBE-D08F-0A3E9E23758C}"/>
              </a:ext>
            </a:extLst>
          </p:cNvPr>
          <p:cNvSpPr txBox="1"/>
          <p:nvPr/>
        </p:nvSpPr>
        <p:spPr>
          <a:xfrm>
            <a:off x="292963" y="856781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How do quadrotors maneuver ? </a:t>
            </a:r>
          </a:p>
        </p:txBody>
      </p:sp>
    </p:spTree>
    <p:extLst>
      <p:ext uri="{BB962C8B-B14F-4D97-AF65-F5344CB8AC3E}">
        <p14:creationId xmlns:p14="http://schemas.microsoft.com/office/powerpoint/2010/main" val="3160789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A69F-E9FA-AD4E-AA1F-239C628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9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19FBC4-82B0-C360-40E5-332493C0FC32}"/>
              </a:ext>
            </a:extLst>
          </p:cNvPr>
          <p:cNvSpPr txBox="1">
            <a:spLocks/>
          </p:cNvSpPr>
          <p:nvPr/>
        </p:nvSpPr>
        <p:spPr>
          <a:xfrm>
            <a:off x="292963" y="114340"/>
            <a:ext cx="10180215" cy="403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3FB15-FC42-71CC-E3B3-5572E07DEC5B}"/>
              </a:ext>
            </a:extLst>
          </p:cNvPr>
          <p:cNvSpPr txBox="1"/>
          <p:nvPr/>
        </p:nvSpPr>
        <p:spPr>
          <a:xfrm>
            <a:off x="8568468" y="5523337"/>
            <a:ext cx="2922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Courtesy: </a:t>
            </a:r>
            <a:r>
              <a:rPr lang="en-US" sz="1400" dirty="0" err="1"/>
              <a:t>sabinmathew.com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E7801-4E38-7279-167C-173748528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88" y="1144452"/>
            <a:ext cx="9293763" cy="42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48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3F4443"/>
      </a:dk1>
      <a:lt1>
        <a:srgbClr val="FFFFFF"/>
      </a:lt1>
      <a:dk2>
        <a:srgbClr val="3F4443"/>
      </a:dk2>
      <a:lt2>
        <a:srgbClr val="FFFFFF"/>
      </a:lt2>
      <a:accent1>
        <a:srgbClr val="737B7E"/>
      </a:accent1>
      <a:accent2>
        <a:srgbClr val="830065"/>
      </a:accent2>
      <a:accent3>
        <a:srgbClr val="6EBBAB"/>
      </a:accent3>
      <a:accent4>
        <a:srgbClr val="B04558"/>
      </a:accent4>
      <a:accent5>
        <a:srgbClr val="FFB600"/>
      </a:accent5>
      <a:accent6>
        <a:srgbClr val="0E4B52"/>
      </a:accent6>
      <a:hlink>
        <a:srgbClr val="E65F33"/>
      </a:hlink>
      <a:folHlink>
        <a:srgbClr val="FFFFFF"/>
      </a:folHlink>
    </a:clrScheme>
    <a:fontScheme name="Ohio State - Buckeye Fonts">
      <a:majorFont>
        <a:latin typeface="Buckeye Serif Black"/>
        <a:ea typeface=""/>
        <a:cs typeface=""/>
      </a:majorFont>
      <a:minorFont>
        <a:latin typeface="Buckey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</TotalTime>
  <Words>383</Words>
  <Application>Microsoft Macintosh PowerPoint</Application>
  <PresentationFormat>Widescreen</PresentationFormat>
  <Paragraphs>113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Buckeye Sans</vt:lpstr>
      <vt:lpstr>Buckeye Serif Black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Hoy, Mary</dc:creator>
  <cp:lastModifiedBy>BARMAN, DIBYA</cp:lastModifiedBy>
  <cp:revision>33</cp:revision>
  <dcterms:created xsi:type="dcterms:W3CDTF">2021-09-24T16:29:17Z</dcterms:created>
  <dcterms:modified xsi:type="dcterms:W3CDTF">2024-06-26T02:47:30Z</dcterms:modified>
</cp:coreProperties>
</file>